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9" r:id="rId5"/>
    <p:sldId id="257" r:id="rId6"/>
    <p:sldId id="260" r:id="rId7"/>
    <p:sldId id="533" r:id="rId8"/>
    <p:sldId id="532" r:id="rId9"/>
    <p:sldId id="505" r:id="rId10"/>
    <p:sldId id="506" r:id="rId11"/>
    <p:sldId id="507" r:id="rId12"/>
    <p:sldId id="567" r:id="rId13"/>
    <p:sldId id="566" r:id="rId14"/>
    <p:sldId id="568" r:id="rId15"/>
    <p:sldId id="509" r:id="rId16"/>
    <p:sldId id="569" r:id="rId17"/>
    <p:sldId id="510" r:id="rId18"/>
    <p:sldId id="508" r:id="rId19"/>
    <p:sldId id="560" r:id="rId20"/>
    <p:sldId id="412" r:id="rId21"/>
    <p:sldId id="413" r:id="rId22"/>
    <p:sldId id="414" r:id="rId23"/>
    <p:sldId id="488" r:id="rId24"/>
    <p:sldId id="522" r:id="rId25"/>
    <p:sldId id="495" r:id="rId26"/>
    <p:sldId id="531" r:id="rId27"/>
    <p:sldId id="561" r:id="rId28"/>
    <p:sldId id="523" r:id="rId29"/>
    <p:sldId id="489" r:id="rId30"/>
    <p:sldId id="490" r:id="rId31"/>
    <p:sldId id="524" r:id="rId32"/>
    <p:sldId id="415" r:id="rId33"/>
    <p:sldId id="416" r:id="rId34"/>
    <p:sldId id="417" r:id="rId35"/>
    <p:sldId id="496" r:id="rId36"/>
    <p:sldId id="534" r:id="rId37"/>
    <p:sldId id="525" r:id="rId38"/>
    <p:sldId id="526" r:id="rId39"/>
    <p:sldId id="527" r:id="rId40"/>
    <p:sldId id="419" r:id="rId41"/>
    <p:sldId id="26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4" autoAdjust="0"/>
    <p:restoredTop sz="82375" autoAdjust="0"/>
  </p:normalViewPr>
  <p:slideViewPr>
    <p:cSldViewPr snapToGrid="0">
      <p:cViewPr varScale="1">
        <p:scale>
          <a:sx n="56" d="100"/>
          <a:sy n="56" d="100"/>
        </p:scale>
        <p:origin x="9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298A3B4-D45D-A45D-04E0-61AEB56EBC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B60039-1105-4E1C-8B96-8040AA7FEB29}" type="slidenum">
              <a:rPr lang="fr-FR" altLang="en-US" smtClean="0"/>
              <a:pPr>
                <a:spcBef>
                  <a:spcPct val="0"/>
                </a:spcBef>
              </a:pPr>
              <a:t>5</a:t>
            </a:fld>
            <a:endParaRPr lang="fr-FR" altLang="en-US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412EF73A-6097-D8C4-32FC-A422A86995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3D1DFA2-1E09-8A80-3926-56F343A24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>
            <a:extLst>
              <a:ext uri="{FF2B5EF4-FFF2-40B4-BE49-F238E27FC236}">
                <a16:creationId xmlns:a16="http://schemas.microsoft.com/office/drawing/2014/main" id="{FCD50AE3-DD82-5389-8C3B-31AD841C6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>
            <a:extLst>
              <a:ext uri="{FF2B5EF4-FFF2-40B4-BE49-F238E27FC236}">
                <a16:creationId xmlns:a16="http://schemas.microsoft.com/office/drawing/2014/main" id="{FEA79C34-D49F-8AA0-7CE5-EEE42150C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4020" name="Slide Number Placeholder 3">
            <a:extLst>
              <a:ext uri="{FF2B5EF4-FFF2-40B4-BE49-F238E27FC236}">
                <a16:creationId xmlns:a16="http://schemas.microsoft.com/office/drawing/2014/main" id="{27049AAB-EDA0-F689-C468-0394A0BADE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0ABEC-45B9-4F44-8505-3B071315A971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>
            <a:extLst>
              <a:ext uri="{FF2B5EF4-FFF2-40B4-BE49-F238E27FC236}">
                <a16:creationId xmlns:a16="http://schemas.microsoft.com/office/drawing/2014/main" id="{BCFDED9C-AE77-CA16-32D8-50A702A6CA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Notes Placeholder 2">
            <a:extLst>
              <a:ext uri="{FF2B5EF4-FFF2-40B4-BE49-F238E27FC236}">
                <a16:creationId xmlns:a16="http://schemas.microsoft.com/office/drawing/2014/main" id="{4A4AA795-EA4A-9AC0-8AF6-E63C29E7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9140" name="Slide Number Placeholder 3">
            <a:extLst>
              <a:ext uri="{FF2B5EF4-FFF2-40B4-BE49-F238E27FC236}">
                <a16:creationId xmlns:a16="http://schemas.microsoft.com/office/drawing/2014/main" id="{1ECD3494-8C1A-9AC5-FB87-285AEA67FA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A72708-FAE8-4CC1-8F23-72D12D3E0D44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>
            <a:extLst>
              <a:ext uri="{FF2B5EF4-FFF2-40B4-BE49-F238E27FC236}">
                <a16:creationId xmlns:a16="http://schemas.microsoft.com/office/drawing/2014/main" id="{AE1A75FB-79C5-923F-4B81-556F5094A0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Notes Placeholder 2">
            <a:extLst>
              <a:ext uri="{FF2B5EF4-FFF2-40B4-BE49-F238E27FC236}">
                <a16:creationId xmlns:a16="http://schemas.microsoft.com/office/drawing/2014/main" id="{3E0A52BB-3B1A-81F4-0384-30DB1CA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similar to singly linked list.</a:t>
            </a:r>
          </a:p>
        </p:txBody>
      </p:sp>
      <p:sp>
        <p:nvSpPr>
          <p:cNvPr id="221188" name="Slide Number Placeholder 3">
            <a:extLst>
              <a:ext uri="{FF2B5EF4-FFF2-40B4-BE49-F238E27FC236}">
                <a16:creationId xmlns:a16="http://schemas.microsoft.com/office/drawing/2014/main" id="{95F9A0C2-E0E2-9079-8A74-9D5AEFBC6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2806F5-2E4B-4E8A-AA64-DE7659406661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B655952F-B7F5-A119-C413-D553C9CD24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518EC3-8A43-40C5-A9E8-89788B1E7980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8132FDC1-8843-530C-75BF-062B412B2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7E12435E-44EB-83B9-8DAC-3E09EFF27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9AF98FE0-F6FD-ABBD-BD7E-9A624FFB8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C4FD68-E7B3-4D3F-9409-641B1F014AB5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850D896F-951E-545E-A1DA-E487F9A084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57232A91-EA08-CA85-FEA3-34A6A9C786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0CD56E8B-6950-F7BF-E9B1-F653D93361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D7B6BF-2C4A-4787-95E7-35EAE588B216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DD34065F-034F-7936-BE90-D0632CB755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92DD3AFD-9D46-C01A-3901-201750DF96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>
            <a:extLst>
              <a:ext uri="{FF2B5EF4-FFF2-40B4-BE49-F238E27FC236}">
                <a16:creationId xmlns:a16="http://schemas.microsoft.com/office/drawing/2014/main" id="{A0DAD4C0-A83F-C5D4-EFC9-101201A9CF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452CDF-C40C-4AEC-9CA4-AB4ACFEFA9F8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4499" name="Rectangle 2">
            <a:extLst>
              <a:ext uri="{FF2B5EF4-FFF2-40B4-BE49-F238E27FC236}">
                <a16:creationId xmlns:a16="http://schemas.microsoft.com/office/drawing/2014/main" id="{D39E93E3-D29E-D17A-6168-F3245C3F3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>
            <a:extLst>
              <a:ext uri="{FF2B5EF4-FFF2-40B4-BE49-F238E27FC236}">
                <a16:creationId xmlns:a16="http://schemas.microsoft.com/office/drawing/2014/main" id="{058E49C3-7B63-8614-F901-569D7A3F2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D74BD0E-B47B-760A-F010-3EFA1E9C7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1406-97C3-9AA4-B5BE-E9DC1126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EAF98C82-6FD6-781A-0C72-6D65EAA9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C1DAC1-52BE-4A78-9D5E-843BBCBF63BA}" type="slidenum">
              <a:rPr lang="fr-FR" altLang="en-US" smtClean="0"/>
              <a:pPr>
                <a:spcBef>
                  <a:spcPct val="0"/>
                </a:spcBef>
              </a:pPr>
              <a:t>9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18811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D74BD0E-B47B-760A-F010-3EFA1E9C7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1406-97C3-9AA4-B5BE-E9DC1126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EAF98C82-6FD6-781A-0C72-6D65EAA9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C1DAC1-52BE-4A78-9D5E-843BBCBF63BA}" type="slidenum">
              <a:rPr lang="fr-FR" altLang="en-US" smtClean="0"/>
              <a:pPr>
                <a:spcBef>
                  <a:spcPct val="0"/>
                </a:spcBef>
              </a:pPr>
              <a:t>10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38035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1EB5FF14-C187-8145-E497-254BFACF4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750D2-8ED8-A793-EA0D-83FEB53B4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205A4F1D-0D32-4D34-F9A1-23FF66979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C3F78E-F861-4B58-994C-83559CCF4C80}" type="slidenum">
              <a:rPr lang="fr-FR" altLang="en-US" smtClean="0"/>
              <a:pPr>
                <a:spcBef>
                  <a:spcPct val="0"/>
                </a:spcBef>
              </a:pPr>
              <a:t>11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704910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1EB5FF14-C187-8145-E497-254BFACF4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750D2-8ED8-A793-EA0D-83FEB53B4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205A4F1D-0D32-4D34-F9A1-23FF66979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C3F78E-F861-4B58-994C-83559CCF4C80}" type="slidenum">
              <a:rPr lang="fr-FR" altLang="en-US" smtClean="0"/>
              <a:pPr>
                <a:spcBef>
                  <a:spcPct val="0"/>
                </a:spcBef>
              </a:pPr>
              <a:t>13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11819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096380CA-D468-FB03-0224-F1FF8A7D9F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8A9CF8-15C6-4E2C-92B5-6AF8F49D217F}" type="slidenum">
              <a:rPr lang="fr-FR" altLang="en-US" smtClean="0"/>
              <a:pPr>
                <a:spcBef>
                  <a:spcPct val="0"/>
                </a:spcBef>
              </a:pPr>
              <a:t>14</a:t>
            </a:fld>
            <a:endParaRPr lang="fr-FR" altLang="en-US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95605D13-3B12-3C6F-7C5C-3F01F69CC6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FC34F6C0-F0D9-D201-D43C-C9AF8BD45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en-US">
                <a:latin typeface="Arial" panose="020B0604020202020204" pitchFamily="34" charset="0"/>
              </a:rPr>
              <a:t>BTVN – Viet Nhat K60</a:t>
            </a:r>
          </a:p>
          <a:p>
            <a:pPr eaLnBrk="1" hangingPunct="1"/>
            <a:endParaRPr lang="fr-FR" altLang="en-US">
              <a:latin typeface="Arial" panose="020B0604020202020204" pitchFamily="34" charset="0"/>
            </a:endParaRPr>
          </a:p>
          <a:p>
            <a:pPr eaLnBrk="1" hangingPunct="1"/>
            <a:r>
              <a:rPr lang="fr-FR" altLang="en-US">
                <a:latin typeface="Arial" panose="020B0604020202020204" pitchFamily="34" charset="0"/>
              </a:rPr>
              <a:t>1. Viet Lib Generic.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468DA181-C72B-183B-EC10-4057BD0734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FCE771-88A2-46E9-A5CA-1596138268F0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A7D0076F-D505-076A-2754-29EA272542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0FF0713D-B2CC-C35B-9BA5-0E03D45967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778145E6-86A9-C815-D07F-BEE841002C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92D4FA-353C-4CAC-8F72-F23FC0D0EA68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55BFF27C-E7EE-95EC-CB9B-0F1191C38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129B0054-98B1-592A-EDFE-3388C184F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3FD88017-DA42-84A6-2C8F-2E6B68F10D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C83DEA-959D-4D8C-9506-462F04F31A5B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DEF0908B-1590-C9C7-B2DF-BD5DB0FD82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1F0A8794-524E-5734-D15A-2CBFE1FEF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>
            <a:extLst>
              <a:ext uri="{FF2B5EF4-FFF2-40B4-BE49-F238E27FC236}">
                <a16:creationId xmlns:a16="http://schemas.microsoft.com/office/drawing/2014/main" id="{D7EBAF4F-9089-0456-4DE2-6766DD96B205}"/>
              </a:ext>
            </a:extLst>
          </p:cNvPr>
          <p:cNvGrpSpPr>
            <a:grpSpLocks/>
          </p:cNvGrpSpPr>
          <p:nvPr/>
        </p:nvGrpSpPr>
        <p:grpSpPr bwMode="auto">
          <a:xfrm>
            <a:off x="1" y="0"/>
            <a:ext cx="11741151" cy="6858000"/>
            <a:chOff x="0" y="0"/>
            <a:chExt cx="5547" cy="432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F132CDF-C72F-AD75-7BCF-D2CE181B6DE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215207">
              <a:off x="3677" y="229"/>
              <a:ext cx="1859" cy="3632"/>
              <a:chOff x="2985" y="749"/>
              <a:chExt cx="1859" cy="3632"/>
            </a:xfrm>
          </p:grpSpPr>
          <p:sp>
            <p:nvSpPr>
              <p:cNvPr id="37" name="Freeform 4">
                <a:extLst>
                  <a:ext uri="{FF2B5EF4-FFF2-40B4-BE49-F238E27FC236}">
                    <a16:creationId xmlns:a16="http://schemas.microsoft.com/office/drawing/2014/main" id="{2242F8E6-0539-998E-F67F-FD616830616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511" y="748"/>
                <a:ext cx="1333" cy="1485"/>
              </a:xfrm>
              <a:custGeom>
                <a:avLst/>
                <a:gdLst>
                  <a:gd name="T0" fmla="*/ 81 w 596"/>
                  <a:gd name="T1" fmla="*/ 1840 h 666"/>
                  <a:gd name="T2" fmla="*/ 29 w 596"/>
                  <a:gd name="T3" fmla="*/ 1695 h 666"/>
                  <a:gd name="T4" fmla="*/ 0 w 596"/>
                  <a:gd name="T5" fmla="*/ 1436 h 666"/>
                  <a:gd name="T6" fmla="*/ 20 w 596"/>
                  <a:gd name="T7" fmla="*/ 1104 h 666"/>
                  <a:gd name="T8" fmla="*/ 125 w 596"/>
                  <a:gd name="T9" fmla="*/ 751 h 666"/>
                  <a:gd name="T10" fmla="*/ 344 w 596"/>
                  <a:gd name="T11" fmla="*/ 417 h 666"/>
                  <a:gd name="T12" fmla="*/ 711 w 596"/>
                  <a:gd name="T13" fmla="*/ 154 h 666"/>
                  <a:gd name="T14" fmla="*/ 1235 w 596"/>
                  <a:gd name="T15" fmla="*/ 9 h 666"/>
                  <a:gd name="T16" fmla="*/ 1901 w 596"/>
                  <a:gd name="T17" fmla="*/ 45 h 666"/>
                  <a:gd name="T18" fmla="*/ 2422 w 596"/>
                  <a:gd name="T19" fmla="*/ 339 h 666"/>
                  <a:gd name="T20" fmla="*/ 2771 w 596"/>
                  <a:gd name="T21" fmla="*/ 821 h 666"/>
                  <a:gd name="T22" fmla="*/ 2957 w 596"/>
                  <a:gd name="T23" fmla="*/ 1411 h 666"/>
                  <a:gd name="T24" fmla="*/ 2977 w 596"/>
                  <a:gd name="T25" fmla="*/ 2034 h 666"/>
                  <a:gd name="T26" fmla="*/ 2832 w 596"/>
                  <a:gd name="T27" fmla="*/ 2611 h 666"/>
                  <a:gd name="T28" fmla="*/ 2536 w 596"/>
                  <a:gd name="T29" fmla="*/ 3057 h 666"/>
                  <a:gd name="T30" fmla="*/ 2087 w 596"/>
                  <a:gd name="T31" fmla="*/ 3296 h 666"/>
                  <a:gd name="T32" fmla="*/ 1946 w 596"/>
                  <a:gd name="T33" fmla="*/ 3275 h 666"/>
                  <a:gd name="T34" fmla="*/ 2205 w 596"/>
                  <a:gd name="T35" fmla="*/ 3068 h 666"/>
                  <a:gd name="T36" fmla="*/ 2411 w 596"/>
                  <a:gd name="T37" fmla="*/ 2705 h 666"/>
                  <a:gd name="T38" fmla="*/ 2545 w 596"/>
                  <a:gd name="T39" fmla="*/ 2256 h 666"/>
                  <a:gd name="T40" fmla="*/ 2601 w 596"/>
                  <a:gd name="T41" fmla="*/ 1766 h 666"/>
                  <a:gd name="T42" fmla="*/ 2572 w 596"/>
                  <a:gd name="T43" fmla="*/ 1282 h 666"/>
                  <a:gd name="T44" fmla="*/ 2427 w 596"/>
                  <a:gd name="T45" fmla="*/ 865 h 666"/>
                  <a:gd name="T46" fmla="*/ 2165 w 596"/>
                  <a:gd name="T47" fmla="*/ 557 h 666"/>
                  <a:gd name="T48" fmla="*/ 1707 w 596"/>
                  <a:gd name="T49" fmla="*/ 372 h 666"/>
                  <a:gd name="T50" fmla="*/ 1230 w 596"/>
                  <a:gd name="T51" fmla="*/ 303 h 666"/>
                  <a:gd name="T52" fmla="*/ 870 w 596"/>
                  <a:gd name="T53" fmla="*/ 352 h 666"/>
                  <a:gd name="T54" fmla="*/ 606 w 596"/>
                  <a:gd name="T55" fmla="*/ 502 h 666"/>
                  <a:gd name="T56" fmla="*/ 420 w 596"/>
                  <a:gd name="T57" fmla="*/ 740 h 666"/>
                  <a:gd name="T58" fmla="*/ 284 w 596"/>
                  <a:gd name="T59" fmla="*/ 1023 h 666"/>
                  <a:gd name="T60" fmla="*/ 199 w 596"/>
                  <a:gd name="T61" fmla="*/ 1351 h 666"/>
                  <a:gd name="T62" fmla="*/ 141 w 596"/>
                  <a:gd name="T63" fmla="*/ 1686 h 6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8967B28-9306-46F1-3AC6-A156B62711A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4004" y="1772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125 h 237"/>
                  <a:gd name="T4" fmla="*/ 16 w 257"/>
                  <a:gd name="T5" fmla="*/ 251 h 237"/>
                  <a:gd name="T6" fmla="*/ 29 w 257"/>
                  <a:gd name="T7" fmla="*/ 376 h 237"/>
                  <a:gd name="T8" fmla="*/ 53 w 257"/>
                  <a:gd name="T9" fmla="*/ 493 h 237"/>
                  <a:gd name="T10" fmla="*/ 89 w 257"/>
                  <a:gd name="T11" fmla="*/ 598 h 237"/>
                  <a:gd name="T12" fmla="*/ 133 w 257"/>
                  <a:gd name="T13" fmla="*/ 708 h 237"/>
                  <a:gd name="T14" fmla="*/ 187 w 257"/>
                  <a:gd name="T15" fmla="*/ 809 h 237"/>
                  <a:gd name="T16" fmla="*/ 251 w 257"/>
                  <a:gd name="T17" fmla="*/ 894 h 237"/>
                  <a:gd name="T18" fmla="*/ 331 w 257"/>
                  <a:gd name="T19" fmla="*/ 975 h 237"/>
                  <a:gd name="T20" fmla="*/ 424 w 257"/>
                  <a:gd name="T21" fmla="*/ 1044 h 237"/>
                  <a:gd name="T22" fmla="*/ 524 w 257"/>
                  <a:gd name="T23" fmla="*/ 1100 h 237"/>
                  <a:gd name="T24" fmla="*/ 647 w 257"/>
                  <a:gd name="T25" fmla="*/ 1145 h 237"/>
                  <a:gd name="T26" fmla="*/ 780 w 257"/>
                  <a:gd name="T27" fmla="*/ 1174 h 237"/>
                  <a:gd name="T28" fmla="*/ 929 w 257"/>
                  <a:gd name="T29" fmla="*/ 1190 h 237"/>
                  <a:gd name="T30" fmla="*/ 1086 w 257"/>
                  <a:gd name="T31" fmla="*/ 1185 h 237"/>
                  <a:gd name="T32" fmla="*/ 1269 w 257"/>
                  <a:gd name="T33" fmla="*/ 1165 h 237"/>
                  <a:gd name="T34" fmla="*/ 1106 w 257"/>
                  <a:gd name="T35" fmla="*/ 1140 h 237"/>
                  <a:gd name="T36" fmla="*/ 962 w 257"/>
                  <a:gd name="T37" fmla="*/ 1105 h 237"/>
                  <a:gd name="T38" fmla="*/ 840 w 257"/>
                  <a:gd name="T39" fmla="*/ 1064 h 237"/>
                  <a:gd name="T40" fmla="*/ 731 w 257"/>
                  <a:gd name="T41" fmla="*/ 1024 h 237"/>
                  <a:gd name="T42" fmla="*/ 631 w 257"/>
                  <a:gd name="T43" fmla="*/ 968 h 237"/>
                  <a:gd name="T44" fmla="*/ 553 w 257"/>
                  <a:gd name="T45" fmla="*/ 914 h 237"/>
                  <a:gd name="T46" fmla="*/ 480 w 257"/>
                  <a:gd name="T47" fmla="*/ 849 h 237"/>
                  <a:gd name="T48" fmla="*/ 415 w 257"/>
                  <a:gd name="T49" fmla="*/ 777 h 237"/>
                  <a:gd name="T50" fmla="*/ 355 w 257"/>
                  <a:gd name="T51" fmla="*/ 708 h 237"/>
                  <a:gd name="T52" fmla="*/ 302 w 257"/>
                  <a:gd name="T53" fmla="*/ 627 h 237"/>
                  <a:gd name="T54" fmla="*/ 258 w 257"/>
                  <a:gd name="T55" fmla="*/ 538 h 237"/>
                  <a:gd name="T56" fmla="*/ 213 w 257"/>
                  <a:gd name="T57" fmla="*/ 441 h 237"/>
                  <a:gd name="T58" fmla="*/ 162 w 257"/>
                  <a:gd name="T59" fmla="*/ 347 h 237"/>
                  <a:gd name="T60" fmla="*/ 113 w 257"/>
                  <a:gd name="T61" fmla="*/ 235 h 237"/>
                  <a:gd name="T62" fmla="*/ 60 w 257"/>
                  <a:gd name="T63" fmla="*/ 121 h 237"/>
                  <a:gd name="T64" fmla="*/ 0 w 257"/>
                  <a:gd name="T65" fmla="*/ 0 h 2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0C52C227-E969-E2B5-EE7D-270CF190BAE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615" y="2136"/>
                <a:ext cx="277" cy="249"/>
              </a:xfrm>
              <a:custGeom>
                <a:avLst/>
                <a:gdLst>
                  <a:gd name="T0" fmla="*/ 384 w 124"/>
                  <a:gd name="T1" fmla="*/ 0 h 110"/>
                  <a:gd name="T2" fmla="*/ 619 w 124"/>
                  <a:gd name="T3" fmla="*/ 552 h 110"/>
                  <a:gd name="T4" fmla="*/ 599 w 124"/>
                  <a:gd name="T5" fmla="*/ 548 h 110"/>
                  <a:gd name="T6" fmla="*/ 534 w 124"/>
                  <a:gd name="T7" fmla="*/ 539 h 110"/>
                  <a:gd name="T8" fmla="*/ 445 w 124"/>
                  <a:gd name="T9" fmla="*/ 518 h 110"/>
                  <a:gd name="T10" fmla="*/ 340 w 124"/>
                  <a:gd name="T11" fmla="*/ 507 h 110"/>
                  <a:gd name="T12" fmla="*/ 226 w 124"/>
                  <a:gd name="T13" fmla="*/ 498 h 110"/>
                  <a:gd name="T14" fmla="*/ 125 w 124"/>
                  <a:gd name="T15" fmla="*/ 503 h 110"/>
                  <a:gd name="T16" fmla="*/ 45 w 124"/>
                  <a:gd name="T17" fmla="*/ 523 h 110"/>
                  <a:gd name="T18" fmla="*/ 0 w 124"/>
                  <a:gd name="T19" fmla="*/ 564 h 110"/>
                  <a:gd name="T20" fmla="*/ 20 w 124"/>
                  <a:gd name="T21" fmla="*/ 503 h 110"/>
                  <a:gd name="T22" fmla="*/ 40 w 124"/>
                  <a:gd name="T23" fmla="*/ 455 h 110"/>
                  <a:gd name="T24" fmla="*/ 80 w 124"/>
                  <a:gd name="T25" fmla="*/ 421 h 110"/>
                  <a:gd name="T26" fmla="*/ 125 w 124"/>
                  <a:gd name="T27" fmla="*/ 389 h 110"/>
                  <a:gd name="T28" fmla="*/ 179 w 124"/>
                  <a:gd name="T29" fmla="*/ 369 h 110"/>
                  <a:gd name="T30" fmla="*/ 235 w 124"/>
                  <a:gd name="T31" fmla="*/ 364 h 110"/>
                  <a:gd name="T32" fmla="*/ 295 w 124"/>
                  <a:gd name="T33" fmla="*/ 364 h 110"/>
                  <a:gd name="T34" fmla="*/ 360 w 124"/>
                  <a:gd name="T35" fmla="*/ 380 h 110"/>
                  <a:gd name="T36" fmla="*/ 364 w 124"/>
                  <a:gd name="T37" fmla="*/ 364 h 110"/>
                  <a:gd name="T38" fmla="*/ 348 w 124"/>
                  <a:gd name="T39" fmla="*/ 287 h 110"/>
                  <a:gd name="T40" fmla="*/ 335 w 124"/>
                  <a:gd name="T41" fmla="*/ 195 h 110"/>
                  <a:gd name="T42" fmla="*/ 324 w 124"/>
                  <a:gd name="T43" fmla="*/ 154 h 110"/>
                  <a:gd name="T44" fmla="*/ 315 w 124"/>
                  <a:gd name="T45" fmla="*/ 154 h 110"/>
                  <a:gd name="T46" fmla="*/ 304 w 124"/>
                  <a:gd name="T47" fmla="*/ 149 h 110"/>
                  <a:gd name="T48" fmla="*/ 295 w 124"/>
                  <a:gd name="T49" fmla="*/ 134 h 110"/>
                  <a:gd name="T50" fmla="*/ 284 w 124"/>
                  <a:gd name="T51" fmla="*/ 118 h 110"/>
                  <a:gd name="T52" fmla="*/ 284 w 124"/>
                  <a:gd name="T53" fmla="*/ 97 h 110"/>
                  <a:gd name="T54" fmla="*/ 295 w 124"/>
                  <a:gd name="T55" fmla="*/ 72 h 110"/>
                  <a:gd name="T56" fmla="*/ 328 w 124"/>
                  <a:gd name="T57" fmla="*/ 41 h 110"/>
                  <a:gd name="T58" fmla="*/ 384 w 124"/>
                  <a:gd name="T59" fmla="*/ 0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E9B4C7AD-8F09-4604-4F27-5D777295740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957" y="953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25 w 109"/>
                  <a:gd name="T3" fmla="*/ 4 h 156"/>
                  <a:gd name="T4" fmla="*/ 90 w 109"/>
                  <a:gd name="T5" fmla="*/ 24 h 156"/>
                  <a:gd name="T6" fmla="*/ 187 w 109"/>
                  <a:gd name="T7" fmla="*/ 60 h 156"/>
                  <a:gd name="T8" fmla="*/ 292 w 109"/>
                  <a:gd name="T9" fmla="*/ 118 h 156"/>
                  <a:gd name="T10" fmla="*/ 393 w 109"/>
                  <a:gd name="T11" fmla="*/ 218 h 156"/>
                  <a:gd name="T12" fmla="*/ 486 w 109"/>
                  <a:gd name="T13" fmla="*/ 351 h 156"/>
                  <a:gd name="T14" fmla="*/ 542 w 109"/>
                  <a:gd name="T15" fmla="*/ 534 h 156"/>
                  <a:gd name="T16" fmla="*/ 551 w 109"/>
                  <a:gd name="T17" fmla="*/ 772 h 156"/>
                  <a:gd name="T18" fmla="*/ 530 w 109"/>
                  <a:gd name="T19" fmla="*/ 772 h 156"/>
                  <a:gd name="T20" fmla="*/ 501 w 109"/>
                  <a:gd name="T21" fmla="*/ 772 h 156"/>
                  <a:gd name="T22" fmla="*/ 470 w 109"/>
                  <a:gd name="T23" fmla="*/ 772 h 156"/>
                  <a:gd name="T24" fmla="*/ 441 w 109"/>
                  <a:gd name="T25" fmla="*/ 763 h 156"/>
                  <a:gd name="T26" fmla="*/ 409 w 109"/>
                  <a:gd name="T27" fmla="*/ 756 h 156"/>
                  <a:gd name="T28" fmla="*/ 373 w 109"/>
                  <a:gd name="T29" fmla="*/ 743 h 156"/>
                  <a:gd name="T30" fmla="*/ 333 w 109"/>
                  <a:gd name="T31" fmla="*/ 718 h 156"/>
                  <a:gd name="T32" fmla="*/ 292 w 109"/>
                  <a:gd name="T33" fmla="*/ 687 h 156"/>
                  <a:gd name="T34" fmla="*/ 267 w 109"/>
                  <a:gd name="T35" fmla="*/ 623 h 156"/>
                  <a:gd name="T36" fmla="*/ 267 w 109"/>
                  <a:gd name="T37" fmla="*/ 549 h 156"/>
                  <a:gd name="T38" fmla="*/ 283 w 109"/>
                  <a:gd name="T39" fmla="*/ 476 h 156"/>
                  <a:gd name="T40" fmla="*/ 299 w 109"/>
                  <a:gd name="T41" fmla="*/ 396 h 156"/>
                  <a:gd name="T42" fmla="*/ 283 w 109"/>
                  <a:gd name="T43" fmla="*/ 307 h 156"/>
                  <a:gd name="T44" fmla="*/ 243 w 109"/>
                  <a:gd name="T45" fmla="*/ 214 h 156"/>
                  <a:gd name="T46" fmla="*/ 157 w 109"/>
                  <a:gd name="T47" fmla="*/ 113 h 156"/>
                  <a:gd name="T48" fmla="*/ 0 w 109"/>
                  <a:gd name="T49" fmla="*/ 0 h 1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B6086FE7-795B-C3AF-A86C-DCA3C11FE2D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20" y="2182"/>
                <a:ext cx="103" cy="209"/>
              </a:xfrm>
              <a:custGeom>
                <a:avLst/>
                <a:gdLst>
                  <a:gd name="T0" fmla="*/ 155 w 46"/>
                  <a:gd name="T1" fmla="*/ 0 h 94"/>
                  <a:gd name="T2" fmla="*/ 101 w 46"/>
                  <a:gd name="T3" fmla="*/ 187 h 94"/>
                  <a:gd name="T4" fmla="*/ 76 w 46"/>
                  <a:gd name="T5" fmla="*/ 307 h 94"/>
                  <a:gd name="T6" fmla="*/ 56 w 46"/>
                  <a:gd name="T7" fmla="*/ 391 h 94"/>
                  <a:gd name="T8" fmla="*/ 0 w 46"/>
                  <a:gd name="T9" fmla="*/ 465 h 94"/>
                  <a:gd name="T10" fmla="*/ 60 w 46"/>
                  <a:gd name="T11" fmla="*/ 436 h 94"/>
                  <a:gd name="T12" fmla="*/ 116 w 46"/>
                  <a:gd name="T13" fmla="*/ 396 h 94"/>
                  <a:gd name="T14" fmla="*/ 161 w 46"/>
                  <a:gd name="T15" fmla="*/ 340 h 94"/>
                  <a:gd name="T16" fmla="*/ 202 w 46"/>
                  <a:gd name="T17" fmla="*/ 282 h 94"/>
                  <a:gd name="T18" fmla="*/ 226 w 46"/>
                  <a:gd name="T19" fmla="*/ 218 h 94"/>
                  <a:gd name="T20" fmla="*/ 231 w 46"/>
                  <a:gd name="T21" fmla="*/ 149 h 94"/>
                  <a:gd name="T22" fmla="*/ 210 w 46"/>
                  <a:gd name="T23" fmla="*/ 73 h 94"/>
                  <a:gd name="T24" fmla="*/ 155 w 4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114B891A-8A93-7D1C-7086-EB235617B9A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69" y="1292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4 w 54"/>
                  <a:gd name="T3" fmla="*/ 5 h 40"/>
                  <a:gd name="T4" fmla="*/ 29 w 54"/>
                  <a:gd name="T5" fmla="*/ 16 h 40"/>
                  <a:gd name="T6" fmla="*/ 64 w 54"/>
                  <a:gd name="T7" fmla="*/ 41 h 40"/>
                  <a:gd name="T8" fmla="*/ 104 w 54"/>
                  <a:gd name="T9" fmla="*/ 61 h 40"/>
                  <a:gd name="T10" fmla="*/ 142 w 54"/>
                  <a:gd name="T11" fmla="*/ 77 h 40"/>
                  <a:gd name="T12" fmla="*/ 187 w 54"/>
                  <a:gd name="T13" fmla="*/ 86 h 40"/>
                  <a:gd name="T14" fmla="*/ 227 w 54"/>
                  <a:gd name="T15" fmla="*/ 92 h 40"/>
                  <a:gd name="T16" fmla="*/ 267 w 54"/>
                  <a:gd name="T17" fmla="*/ 81 h 40"/>
                  <a:gd name="T18" fmla="*/ 262 w 54"/>
                  <a:gd name="T19" fmla="*/ 126 h 40"/>
                  <a:gd name="T20" fmla="*/ 247 w 54"/>
                  <a:gd name="T21" fmla="*/ 167 h 40"/>
                  <a:gd name="T22" fmla="*/ 218 w 54"/>
                  <a:gd name="T23" fmla="*/ 194 h 40"/>
                  <a:gd name="T24" fmla="*/ 182 w 54"/>
                  <a:gd name="T25" fmla="*/ 203 h 40"/>
                  <a:gd name="T26" fmla="*/ 138 w 54"/>
                  <a:gd name="T27" fmla="*/ 198 h 40"/>
                  <a:gd name="T28" fmla="*/ 93 w 54"/>
                  <a:gd name="T29" fmla="*/ 162 h 40"/>
                  <a:gd name="T30" fmla="*/ 49 w 54"/>
                  <a:gd name="T31" fmla="*/ 101 h 40"/>
                  <a:gd name="T32" fmla="*/ 0 w 54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3D34F7EF-3F63-AA14-D3BE-1AB8C6F2FF8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2984" y="2322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29 w 149"/>
                  <a:gd name="T3" fmla="*/ 53 h 704"/>
                  <a:gd name="T4" fmla="*/ 78 w 149"/>
                  <a:gd name="T5" fmla="*/ 120 h 704"/>
                  <a:gd name="T6" fmla="*/ 137 w 149"/>
                  <a:gd name="T7" fmla="*/ 205 h 704"/>
                  <a:gd name="T8" fmla="*/ 202 w 149"/>
                  <a:gd name="T9" fmla="*/ 316 h 704"/>
                  <a:gd name="T10" fmla="*/ 283 w 149"/>
                  <a:gd name="T11" fmla="*/ 453 h 704"/>
                  <a:gd name="T12" fmla="*/ 359 w 149"/>
                  <a:gd name="T13" fmla="*/ 600 h 704"/>
                  <a:gd name="T14" fmla="*/ 432 w 149"/>
                  <a:gd name="T15" fmla="*/ 769 h 704"/>
                  <a:gd name="T16" fmla="*/ 489 w 149"/>
                  <a:gd name="T17" fmla="*/ 965 h 704"/>
                  <a:gd name="T18" fmla="*/ 549 w 149"/>
                  <a:gd name="T19" fmla="*/ 1173 h 704"/>
                  <a:gd name="T20" fmla="*/ 589 w 149"/>
                  <a:gd name="T21" fmla="*/ 1413 h 704"/>
                  <a:gd name="T22" fmla="*/ 609 w 149"/>
                  <a:gd name="T23" fmla="*/ 1676 h 704"/>
                  <a:gd name="T24" fmla="*/ 618 w 149"/>
                  <a:gd name="T25" fmla="*/ 1951 h 704"/>
                  <a:gd name="T26" fmla="*/ 589 w 149"/>
                  <a:gd name="T27" fmla="*/ 2258 h 704"/>
                  <a:gd name="T28" fmla="*/ 534 w 149"/>
                  <a:gd name="T29" fmla="*/ 2583 h 704"/>
                  <a:gd name="T30" fmla="*/ 452 w 149"/>
                  <a:gd name="T31" fmla="*/ 2925 h 704"/>
                  <a:gd name="T32" fmla="*/ 328 w 149"/>
                  <a:gd name="T33" fmla="*/ 3302 h 704"/>
                  <a:gd name="T34" fmla="*/ 190 w 149"/>
                  <a:gd name="T35" fmla="*/ 3729 h 704"/>
                  <a:gd name="T36" fmla="*/ 104 w 149"/>
                  <a:gd name="T37" fmla="*/ 4124 h 704"/>
                  <a:gd name="T38" fmla="*/ 49 w 149"/>
                  <a:gd name="T39" fmla="*/ 4489 h 704"/>
                  <a:gd name="T40" fmla="*/ 29 w 149"/>
                  <a:gd name="T41" fmla="*/ 4840 h 704"/>
                  <a:gd name="T42" fmla="*/ 29 w 149"/>
                  <a:gd name="T43" fmla="*/ 5174 h 704"/>
                  <a:gd name="T44" fmla="*/ 40 w 149"/>
                  <a:gd name="T45" fmla="*/ 5484 h 704"/>
                  <a:gd name="T46" fmla="*/ 60 w 149"/>
                  <a:gd name="T47" fmla="*/ 5756 h 704"/>
                  <a:gd name="T48" fmla="*/ 69 w 149"/>
                  <a:gd name="T49" fmla="*/ 6022 h 704"/>
                  <a:gd name="T50" fmla="*/ 202 w 149"/>
                  <a:gd name="T51" fmla="*/ 5885 h 704"/>
                  <a:gd name="T52" fmla="*/ 190 w 149"/>
                  <a:gd name="T53" fmla="*/ 5817 h 704"/>
                  <a:gd name="T54" fmla="*/ 177 w 149"/>
                  <a:gd name="T55" fmla="*/ 5621 h 704"/>
                  <a:gd name="T56" fmla="*/ 162 w 149"/>
                  <a:gd name="T57" fmla="*/ 5320 h 704"/>
                  <a:gd name="T58" fmla="*/ 173 w 149"/>
                  <a:gd name="T59" fmla="*/ 4919 h 704"/>
                  <a:gd name="T60" fmla="*/ 202 w 149"/>
                  <a:gd name="T61" fmla="*/ 4440 h 704"/>
                  <a:gd name="T62" fmla="*/ 283 w 149"/>
                  <a:gd name="T63" fmla="*/ 3893 h 704"/>
                  <a:gd name="T64" fmla="*/ 421 w 149"/>
                  <a:gd name="T65" fmla="*/ 3302 h 704"/>
                  <a:gd name="T66" fmla="*/ 633 w 149"/>
                  <a:gd name="T67" fmla="*/ 2676 h 704"/>
                  <a:gd name="T68" fmla="*/ 702 w 149"/>
                  <a:gd name="T69" fmla="*/ 2387 h 704"/>
                  <a:gd name="T70" fmla="*/ 731 w 149"/>
                  <a:gd name="T71" fmla="*/ 2009 h 704"/>
                  <a:gd name="T72" fmla="*/ 707 w 149"/>
                  <a:gd name="T73" fmla="*/ 1573 h 704"/>
                  <a:gd name="T74" fmla="*/ 642 w 149"/>
                  <a:gd name="T75" fmla="*/ 1146 h 704"/>
                  <a:gd name="T76" fmla="*/ 534 w 149"/>
                  <a:gd name="T77" fmla="*/ 728 h 704"/>
                  <a:gd name="T78" fmla="*/ 396 w 149"/>
                  <a:gd name="T79" fmla="*/ 377 h 704"/>
                  <a:gd name="T80" fmla="*/ 215 w 149"/>
                  <a:gd name="T81" fmla="*/ 120 h 704"/>
                  <a:gd name="T82" fmla="*/ 0 w 149"/>
                  <a:gd name="T83" fmla="*/ 0 h 7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A92AD630-67EF-E30C-2FAE-F4E45E790683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598 w 128"/>
                <a:gd name="T1" fmla="*/ 0 h 217"/>
                <a:gd name="T2" fmla="*/ 669 w 128"/>
                <a:gd name="T3" fmla="*/ 81 h 217"/>
                <a:gd name="T4" fmla="*/ 732 w 128"/>
                <a:gd name="T5" fmla="*/ 242 h 217"/>
                <a:gd name="T6" fmla="*/ 782 w 128"/>
                <a:gd name="T7" fmla="*/ 449 h 217"/>
                <a:gd name="T8" fmla="*/ 815 w 128"/>
                <a:gd name="T9" fmla="*/ 697 h 217"/>
                <a:gd name="T10" fmla="*/ 808 w 128"/>
                <a:gd name="T11" fmla="*/ 993 h 217"/>
                <a:gd name="T12" fmla="*/ 739 w 128"/>
                <a:gd name="T13" fmla="*/ 1298 h 217"/>
                <a:gd name="T14" fmla="*/ 598 w 128"/>
                <a:gd name="T15" fmla="*/ 1618 h 217"/>
                <a:gd name="T16" fmla="*/ 381 w 128"/>
                <a:gd name="T17" fmla="*/ 1941 h 217"/>
                <a:gd name="T18" fmla="*/ 313 w 128"/>
                <a:gd name="T19" fmla="*/ 1905 h 217"/>
                <a:gd name="T20" fmla="*/ 242 w 128"/>
                <a:gd name="T21" fmla="*/ 1878 h 217"/>
                <a:gd name="T22" fmla="*/ 167 w 128"/>
                <a:gd name="T23" fmla="*/ 1833 h 217"/>
                <a:gd name="T24" fmla="*/ 101 w 128"/>
                <a:gd name="T25" fmla="*/ 1797 h 217"/>
                <a:gd name="T26" fmla="*/ 50 w 128"/>
                <a:gd name="T27" fmla="*/ 1753 h 217"/>
                <a:gd name="T28" fmla="*/ 13 w 128"/>
                <a:gd name="T29" fmla="*/ 1699 h 217"/>
                <a:gd name="T30" fmla="*/ 0 w 128"/>
                <a:gd name="T31" fmla="*/ 1636 h 217"/>
                <a:gd name="T32" fmla="*/ 8 w 128"/>
                <a:gd name="T33" fmla="*/ 1591 h 217"/>
                <a:gd name="T34" fmla="*/ 83 w 128"/>
                <a:gd name="T35" fmla="*/ 1528 h 217"/>
                <a:gd name="T36" fmla="*/ 184 w 128"/>
                <a:gd name="T37" fmla="*/ 1442 h 217"/>
                <a:gd name="T38" fmla="*/ 293 w 128"/>
                <a:gd name="T39" fmla="*/ 1343 h 217"/>
                <a:gd name="T40" fmla="*/ 401 w 128"/>
                <a:gd name="T41" fmla="*/ 1199 h 217"/>
                <a:gd name="T42" fmla="*/ 502 w 128"/>
                <a:gd name="T43" fmla="*/ 1002 h 217"/>
                <a:gd name="T44" fmla="*/ 580 w 128"/>
                <a:gd name="T45" fmla="*/ 742 h 217"/>
                <a:gd name="T46" fmla="*/ 618 w 128"/>
                <a:gd name="T47" fmla="*/ 413 h 217"/>
                <a:gd name="T48" fmla="*/ 598 w 128"/>
                <a:gd name="T49" fmla="*/ 0 h 2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C33D84B6-ABD9-4EAE-3121-6CEE51E2FE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49EFB9EC-E513-5228-1D3B-05EE6965868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C2128AE-C930-61CB-66EB-B0DD00A56196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687 w 117"/>
                <a:gd name="T1" fmla="*/ 0 h 132"/>
                <a:gd name="T2" fmla="*/ 0 w 117"/>
                <a:gd name="T3" fmla="*/ 309 h 132"/>
                <a:gd name="T4" fmla="*/ 27 w 117"/>
                <a:gd name="T5" fmla="*/ 320 h 132"/>
                <a:gd name="T6" fmla="*/ 127 w 117"/>
                <a:gd name="T7" fmla="*/ 359 h 132"/>
                <a:gd name="T8" fmla="*/ 266 w 117"/>
                <a:gd name="T9" fmla="*/ 446 h 132"/>
                <a:gd name="T10" fmla="*/ 421 w 117"/>
                <a:gd name="T11" fmla="*/ 580 h 132"/>
                <a:gd name="T12" fmla="*/ 605 w 117"/>
                <a:gd name="T13" fmla="*/ 766 h 132"/>
                <a:gd name="T14" fmla="*/ 769 w 117"/>
                <a:gd name="T15" fmla="*/ 988 h 132"/>
                <a:gd name="T16" fmla="*/ 935 w 117"/>
                <a:gd name="T17" fmla="*/ 1272 h 132"/>
                <a:gd name="T18" fmla="*/ 1062 w 117"/>
                <a:gd name="T19" fmla="*/ 1631 h 132"/>
                <a:gd name="T20" fmla="*/ 1071 w 117"/>
                <a:gd name="T21" fmla="*/ 1483 h 132"/>
                <a:gd name="T22" fmla="*/ 1053 w 117"/>
                <a:gd name="T23" fmla="*/ 1322 h 132"/>
                <a:gd name="T24" fmla="*/ 989 w 117"/>
                <a:gd name="T25" fmla="*/ 1111 h 132"/>
                <a:gd name="T26" fmla="*/ 908 w 117"/>
                <a:gd name="T27" fmla="*/ 914 h 132"/>
                <a:gd name="T28" fmla="*/ 814 w 117"/>
                <a:gd name="T29" fmla="*/ 717 h 132"/>
                <a:gd name="T30" fmla="*/ 714 w 117"/>
                <a:gd name="T31" fmla="*/ 555 h 132"/>
                <a:gd name="T32" fmla="*/ 614 w 117"/>
                <a:gd name="T33" fmla="*/ 446 h 132"/>
                <a:gd name="T34" fmla="*/ 529 w 117"/>
                <a:gd name="T35" fmla="*/ 394 h 132"/>
                <a:gd name="T36" fmla="*/ 632 w 117"/>
                <a:gd name="T37" fmla="*/ 359 h 132"/>
                <a:gd name="T38" fmla="*/ 723 w 117"/>
                <a:gd name="T39" fmla="*/ 344 h 132"/>
                <a:gd name="T40" fmla="*/ 814 w 117"/>
                <a:gd name="T41" fmla="*/ 320 h 132"/>
                <a:gd name="T42" fmla="*/ 899 w 117"/>
                <a:gd name="T43" fmla="*/ 309 h 132"/>
                <a:gd name="T44" fmla="*/ 962 w 117"/>
                <a:gd name="T45" fmla="*/ 295 h 132"/>
                <a:gd name="T46" fmla="*/ 998 w 117"/>
                <a:gd name="T47" fmla="*/ 271 h 132"/>
                <a:gd name="T48" fmla="*/ 1035 w 117"/>
                <a:gd name="T49" fmla="*/ 260 h 132"/>
                <a:gd name="T50" fmla="*/ 1044 w 117"/>
                <a:gd name="T51" fmla="*/ 260 h 132"/>
                <a:gd name="T52" fmla="*/ 687 w 117"/>
                <a:gd name="T53" fmla="*/ 0 h 1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1D81D53A-7839-1BD6-B272-AA0324ECE66F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261 w 29"/>
                <a:gd name="T1" fmla="*/ 0 h 77"/>
                <a:gd name="T2" fmla="*/ 207 w 29"/>
                <a:gd name="T3" fmla="*/ 0 h 77"/>
                <a:gd name="T4" fmla="*/ 144 w 29"/>
                <a:gd name="T5" fmla="*/ 50 h 77"/>
                <a:gd name="T6" fmla="*/ 81 w 29"/>
                <a:gd name="T7" fmla="*/ 114 h 77"/>
                <a:gd name="T8" fmla="*/ 36 w 29"/>
                <a:gd name="T9" fmla="*/ 242 h 77"/>
                <a:gd name="T10" fmla="*/ 9 w 29"/>
                <a:gd name="T11" fmla="*/ 381 h 77"/>
                <a:gd name="T12" fmla="*/ 0 w 29"/>
                <a:gd name="T13" fmla="*/ 559 h 77"/>
                <a:gd name="T14" fmla="*/ 27 w 29"/>
                <a:gd name="T15" fmla="*/ 762 h 77"/>
                <a:gd name="T16" fmla="*/ 99 w 29"/>
                <a:gd name="T17" fmla="*/ 975 h 77"/>
                <a:gd name="T18" fmla="*/ 135 w 29"/>
                <a:gd name="T19" fmla="*/ 673 h 77"/>
                <a:gd name="T20" fmla="*/ 171 w 29"/>
                <a:gd name="T21" fmla="*/ 470 h 77"/>
                <a:gd name="T22" fmla="*/ 207 w 29"/>
                <a:gd name="T23" fmla="*/ 278 h 77"/>
                <a:gd name="T24" fmla="*/ 261 w 29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C1E5D0C-8348-6935-CCC4-3FF9AB7BC40A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5848C53A-13DA-C600-8D66-D39856CAA7F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3220060">
              <a:off x="2636" y="751"/>
              <a:ext cx="569" cy="636"/>
              <a:chOff x="1727" y="866"/>
              <a:chExt cx="129" cy="157"/>
            </a:xfrm>
          </p:grpSpPr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6EA54517-ECCE-2F39-1CAA-85B236F56391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630C018B-7C1C-CAF0-EEA8-B4D45E8F8C4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3750C772-840D-907C-ECF1-0C36DA03B6E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E5544157-7476-FBF0-06EA-8EF35BED604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6691250">
              <a:off x="3592" y="-51"/>
              <a:ext cx="356" cy="608"/>
              <a:chOff x="1778" y="866"/>
              <a:chExt cx="129" cy="157"/>
            </a:xfrm>
          </p:grpSpPr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DFE6A4C5-C0A3-11A3-2A68-950D2CE6E13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9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EDC143A3-2944-C19C-7AE1-5F8FA69C1FE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838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5365F9F3-659F-9E62-E5C9-CD6FA08F4FF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82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2" name="Group 25">
              <a:extLst>
                <a:ext uri="{FF2B5EF4-FFF2-40B4-BE49-F238E27FC236}">
                  <a16:creationId xmlns:a16="http://schemas.microsoft.com/office/drawing/2014/main" id="{88B6B150-F311-9D2D-57F5-EC1F3440250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8524840">
              <a:off x="677" y="3258"/>
              <a:ext cx="500" cy="500"/>
              <a:chOff x="1727" y="917"/>
              <a:chExt cx="129" cy="156"/>
            </a:xfrm>
          </p:grpSpPr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0D154798-4A95-5842-FB66-B22FC45A91E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918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9" name="Freeform 27">
                <a:extLst>
                  <a:ext uri="{FF2B5EF4-FFF2-40B4-BE49-F238E27FC236}">
                    <a16:creationId xmlns:a16="http://schemas.microsoft.com/office/drawing/2014/main" id="{E256C41E-B922-6DB9-C441-A4E668D607D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946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5787460B-9FB6-3C06-7494-AD08753BC5B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1049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105FABDC-480E-0602-9C2D-AE0816190DD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4106450" flipH="1">
              <a:off x="404" y="170"/>
              <a:ext cx="708" cy="891"/>
              <a:chOff x="1727" y="866"/>
              <a:chExt cx="129" cy="157"/>
            </a:xfrm>
          </p:grpSpPr>
          <p:sp>
            <p:nvSpPr>
              <p:cNvPr id="25" name="Freeform 30">
                <a:extLst>
                  <a:ext uri="{FF2B5EF4-FFF2-40B4-BE49-F238E27FC236}">
                    <a16:creationId xmlns:a16="http://schemas.microsoft.com/office/drawing/2014/main" id="{79F2F98D-7F44-FDEF-5233-9EB66FE4ADE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" name="Freeform 31">
                <a:extLst>
                  <a:ext uri="{FF2B5EF4-FFF2-40B4-BE49-F238E27FC236}">
                    <a16:creationId xmlns:a16="http://schemas.microsoft.com/office/drawing/2014/main" id="{FE2BF697-9813-2B82-4194-A8C870C9195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0BB21851-3DDF-8D16-DB48-403ED27A590F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E31F758D-C850-197A-757B-13E8E5F5217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10015322" flipH="1">
              <a:off x="4716" y="2392"/>
              <a:ext cx="708" cy="891"/>
              <a:chOff x="1727" y="866"/>
              <a:chExt cx="129" cy="157"/>
            </a:xfrm>
          </p:grpSpPr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CEA859E4-E572-5D71-F179-F736D89D5BA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5119FB1F-AC5F-BEAD-C323-1112A309419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513A73CB-5F1B-7E57-A14F-C4EAF7C6DAE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1BCA60C-6984-6524-AADE-3FE4533D19B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AC8C4D43-F20D-3620-CD75-1898F50A6E10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158 h 237"/>
                <a:gd name="T4" fmla="*/ 21 w 257"/>
                <a:gd name="T5" fmla="*/ 313 h 237"/>
                <a:gd name="T6" fmla="*/ 42 w 257"/>
                <a:gd name="T7" fmla="*/ 470 h 237"/>
                <a:gd name="T8" fmla="*/ 77 w 257"/>
                <a:gd name="T9" fmla="*/ 613 h 237"/>
                <a:gd name="T10" fmla="*/ 127 w 257"/>
                <a:gd name="T11" fmla="*/ 746 h 237"/>
                <a:gd name="T12" fmla="*/ 191 w 257"/>
                <a:gd name="T13" fmla="*/ 883 h 237"/>
                <a:gd name="T14" fmla="*/ 268 w 257"/>
                <a:gd name="T15" fmla="*/ 1008 h 237"/>
                <a:gd name="T16" fmla="*/ 358 w 257"/>
                <a:gd name="T17" fmla="*/ 1113 h 237"/>
                <a:gd name="T18" fmla="*/ 472 w 257"/>
                <a:gd name="T19" fmla="*/ 1214 h 237"/>
                <a:gd name="T20" fmla="*/ 604 w 257"/>
                <a:gd name="T21" fmla="*/ 1301 h 237"/>
                <a:gd name="T22" fmla="*/ 745 w 257"/>
                <a:gd name="T23" fmla="*/ 1371 h 237"/>
                <a:gd name="T24" fmla="*/ 919 w 257"/>
                <a:gd name="T25" fmla="*/ 1426 h 237"/>
                <a:gd name="T26" fmla="*/ 1110 w 257"/>
                <a:gd name="T27" fmla="*/ 1464 h 237"/>
                <a:gd name="T28" fmla="*/ 1320 w 257"/>
                <a:gd name="T29" fmla="*/ 1484 h 237"/>
                <a:gd name="T30" fmla="*/ 1545 w 257"/>
                <a:gd name="T31" fmla="*/ 1476 h 237"/>
                <a:gd name="T32" fmla="*/ 1805 w 257"/>
                <a:gd name="T33" fmla="*/ 1451 h 237"/>
                <a:gd name="T34" fmla="*/ 1574 w 257"/>
                <a:gd name="T35" fmla="*/ 1421 h 237"/>
                <a:gd name="T36" fmla="*/ 1370 w 257"/>
                <a:gd name="T37" fmla="*/ 1376 h 237"/>
                <a:gd name="T38" fmla="*/ 1192 w 257"/>
                <a:gd name="T39" fmla="*/ 1326 h 237"/>
                <a:gd name="T40" fmla="*/ 1039 w 257"/>
                <a:gd name="T41" fmla="*/ 1276 h 237"/>
                <a:gd name="T42" fmla="*/ 898 w 257"/>
                <a:gd name="T43" fmla="*/ 1209 h 237"/>
                <a:gd name="T44" fmla="*/ 787 w 257"/>
                <a:gd name="T45" fmla="*/ 1138 h 237"/>
                <a:gd name="T46" fmla="*/ 681 w 257"/>
                <a:gd name="T47" fmla="*/ 1058 h 237"/>
                <a:gd name="T48" fmla="*/ 591 w 257"/>
                <a:gd name="T49" fmla="*/ 971 h 237"/>
                <a:gd name="T50" fmla="*/ 506 w 257"/>
                <a:gd name="T51" fmla="*/ 883 h 237"/>
                <a:gd name="T52" fmla="*/ 429 w 257"/>
                <a:gd name="T53" fmla="*/ 783 h 237"/>
                <a:gd name="T54" fmla="*/ 366 w 257"/>
                <a:gd name="T55" fmla="*/ 671 h 237"/>
                <a:gd name="T56" fmla="*/ 302 w 257"/>
                <a:gd name="T57" fmla="*/ 550 h 237"/>
                <a:gd name="T58" fmla="*/ 231 w 257"/>
                <a:gd name="T59" fmla="*/ 433 h 237"/>
                <a:gd name="T60" fmla="*/ 162 w 257"/>
                <a:gd name="T61" fmla="*/ 295 h 237"/>
                <a:gd name="T62" fmla="*/ 85 w 257"/>
                <a:gd name="T63" fmla="*/ 150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60D1D20F-E265-D4FF-3A6C-2984C03D2370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546 w 124"/>
                <a:gd name="T1" fmla="*/ 0 h 110"/>
                <a:gd name="T2" fmla="*/ 878 w 124"/>
                <a:gd name="T3" fmla="*/ 690 h 110"/>
                <a:gd name="T4" fmla="*/ 849 w 124"/>
                <a:gd name="T5" fmla="*/ 682 h 110"/>
                <a:gd name="T6" fmla="*/ 758 w 124"/>
                <a:gd name="T7" fmla="*/ 670 h 110"/>
                <a:gd name="T8" fmla="*/ 631 w 124"/>
                <a:gd name="T9" fmla="*/ 644 h 110"/>
                <a:gd name="T10" fmla="*/ 482 w 124"/>
                <a:gd name="T11" fmla="*/ 632 h 110"/>
                <a:gd name="T12" fmla="*/ 319 w 124"/>
                <a:gd name="T13" fmla="*/ 619 h 110"/>
                <a:gd name="T14" fmla="*/ 178 w 124"/>
                <a:gd name="T15" fmla="*/ 627 h 110"/>
                <a:gd name="T16" fmla="*/ 64 w 124"/>
                <a:gd name="T17" fmla="*/ 652 h 110"/>
                <a:gd name="T18" fmla="*/ 0 w 124"/>
                <a:gd name="T19" fmla="*/ 703 h 110"/>
                <a:gd name="T20" fmla="*/ 29 w 124"/>
                <a:gd name="T21" fmla="*/ 627 h 110"/>
                <a:gd name="T22" fmla="*/ 56 w 124"/>
                <a:gd name="T23" fmla="*/ 569 h 110"/>
                <a:gd name="T24" fmla="*/ 114 w 124"/>
                <a:gd name="T25" fmla="*/ 523 h 110"/>
                <a:gd name="T26" fmla="*/ 178 w 124"/>
                <a:gd name="T27" fmla="*/ 485 h 110"/>
                <a:gd name="T28" fmla="*/ 255 w 124"/>
                <a:gd name="T29" fmla="*/ 460 h 110"/>
                <a:gd name="T30" fmla="*/ 333 w 124"/>
                <a:gd name="T31" fmla="*/ 452 h 110"/>
                <a:gd name="T32" fmla="*/ 418 w 124"/>
                <a:gd name="T33" fmla="*/ 452 h 110"/>
                <a:gd name="T34" fmla="*/ 511 w 124"/>
                <a:gd name="T35" fmla="*/ 473 h 110"/>
                <a:gd name="T36" fmla="*/ 516 w 124"/>
                <a:gd name="T37" fmla="*/ 452 h 110"/>
                <a:gd name="T38" fmla="*/ 495 w 124"/>
                <a:gd name="T39" fmla="*/ 359 h 110"/>
                <a:gd name="T40" fmla="*/ 474 w 124"/>
                <a:gd name="T41" fmla="*/ 243 h 110"/>
                <a:gd name="T42" fmla="*/ 460 w 124"/>
                <a:gd name="T43" fmla="*/ 192 h 110"/>
                <a:gd name="T44" fmla="*/ 447 w 124"/>
                <a:gd name="T45" fmla="*/ 192 h 110"/>
                <a:gd name="T46" fmla="*/ 431 w 124"/>
                <a:gd name="T47" fmla="*/ 184 h 110"/>
                <a:gd name="T48" fmla="*/ 418 w 124"/>
                <a:gd name="T49" fmla="*/ 167 h 110"/>
                <a:gd name="T50" fmla="*/ 405 w 124"/>
                <a:gd name="T51" fmla="*/ 147 h 110"/>
                <a:gd name="T52" fmla="*/ 405 w 124"/>
                <a:gd name="T53" fmla="*/ 121 h 110"/>
                <a:gd name="T54" fmla="*/ 418 w 124"/>
                <a:gd name="T55" fmla="*/ 88 h 110"/>
                <a:gd name="T56" fmla="*/ 468 w 124"/>
                <a:gd name="T57" fmla="*/ 51 h 110"/>
                <a:gd name="T58" fmla="*/ 546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06535681-82E2-04EE-5AC2-B8384E8174F3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222 w 46"/>
                <a:gd name="T1" fmla="*/ 0 h 94"/>
                <a:gd name="T2" fmla="*/ 142 w 46"/>
                <a:gd name="T3" fmla="*/ 233 h 94"/>
                <a:gd name="T4" fmla="*/ 107 w 46"/>
                <a:gd name="T5" fmla="*/ 382 h 94"/>
                <a:gd name="T6" fmla="*/ 78 w 46"/>
                <a:gd name="T7" fmla="*/ 486 h 94"/>
                <a:gd name="T8" fmla="*/ 0 w 46"/>
                <a:gd name="T9" fmla="*/ 578 h 94"/>
                <a:gd name="T10" fmla="*/ 86 w 46"/>
                <a:gd name="T11" fmla="*/ 540 h 94"/>
                <a:gd name="T12" fmla="*/ 166 w 46"/>
                <a:gd name="T13" fmla="*/ 491 h 94"/>
                <a:gd name="T14" fmla="*/ 230 w 46"/>
                <a:gd name="T15" fmla="*/ 424 h 94"/>
                <a:gd name="T16" fmla="*/ 286 w 46"/>
                <a:gd name="T17" fmla="*/ 350 h 94"/>
                <a:gd name="T18" fmla="*/ 321 w 46"/>
                <a:gd name="T19" fmla="*/ 270 h 94"/>
                <a:gd name="T20" fmla="*/ 329 w 46"/>
                <a:gd name="T21" fmla="*/ 183 h 94"/>
                <a:gd name="T22" fmla="*/ 299 w 46"/>
                <a:gd name="T23" fmla="*/ 92 h 94"/>
                <a:gd name="T24" fmla="*/ 222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8C255F9-AEDD-E065-A6BF-CAA9D2E7113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B9FA00FE-16BF-3357-EE6B-37BE2C1DF724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42 w 149"/>
                <a:gd name="T3" fmla="*/ 65 h 704"/>
                <a:gd name="T4" fmla="*/ 111 w 149"/>
                <a:gd name="T5" fmla="*/ 150 h 704"/>
                <a:gd name="T6" fmla="*/ 195 w 149"/>
                <a:gd name="T7" fmla="*/ 255 h 704"/>
                <a:gd name="T8" fmla="*/ 285 w 149"/>
                <a:gd name="T9" fmla="*/ 395 h 704"/>
                <a:gd name="T10" fmla="*/ 404 w 149"/>
                <a:gd name="T11" fmla="*/ 565 h 704"/>
                <a:gd name="T12" fmla="*/ 509 w 149"/>
                <a:gd name="T13" fmla="*/ 748 h 704"/>
                <a:gd name="T14" fmla="*/ 612 w 149"/>
                <a:gd name="T15" fmla="*/ 961 h 704"/>
                <a:gd name="T16" fmla="*/ 696 w 149"/>
                <a:gd name="T17" fmla="*/ 1206 h 704"/>
                <a:gd name="T18" fmla="*/ 778 w 149"/>
                <a:gd name="T19" fmla="*/ 1464 h 704"/>
                <a:gd name="T20" fmla="*/ 836 w 149"/>
                <a:gd name="T21" fmla="*/ 1761 h 704"/>
                <a:gd name="T22" fmla="*/ 862 w 149"/>
                <a:gd name="T23" fmla="*/ 2091 h 704"/>
                <a:gd name="T24" fmla="*/ 876 w 149"/>
                <a:gd name="T25" fmla="*/ 2434 h 704"/>
                <a:gd name="T26" fmla="*/ 836 w 149"/>
                <a:gd name="T27" fmla="*/ 2819 h 704"/>
                <a:gd name="T28" fmla="*/ 757 w 149"/>
                <a:gd name="T29" fmla="*/ 3225 h 704"/>
                <a:gd name="T30" fmla="*/ 641 w 149"/>
                <a:gd name="T31" fmla="*/ 3649 h 704"/>
                <a:gd name="T32" fmla="*/ 467 w 149"/>
                <a:gd name="T33" fmla="*/ 4120 h 704"/>
                <a:gd name="T34" fmla="*/ 272 w 149"/>
                <a:gd name="T35" fmla="*/ 4652 h 704"/>
                <a:gd name="T36" fmla="*/ 145 w 149"/>
                <a:gd name="T37" fmla="*/ 5146 h 704"/>
                <a:gd name="T38" fmla="*/ 69 w 149"/>
                <a:gd name="T39" fmla="*/ 5603 h 704"/>
                <a:gd name="T40" fmla="*/ 42 w 149"/>
                <a:gd name="T41" fmla="*/ 6041 h 704"/>
                <a:gd name="T42" fmla="*/ 42 w 149"/>
                <a:gd name="T43" fmla="*/ 6459 h 704"/>
                <a:gd name="T44" fmla="*/ 55 w 149"/>
                <a:gd name="T45" fmla="*/ 6841 h 704"/>
                <a:gd name="T46" fmla="*/ 84 w 149"/>
                <a:gd name="T47" fmla="*/ 7184 h 704"/>
                <a:gd name="T48" fmla="*/ 98 w 149"/>
                <a:gd name="T49" fmla="*/ 7514 h 704"/>
                <a:gd name="T50" fmla="*/ 285 w 149"/>
                <a:gd name="T51" fmla="*/ 7344 h 704"/>
                <a:gd name="T52" fmla="*/ 272 w 149"/>
                <a:gd name="T53" fmla="*/ 7259 h 704"/>
                <a:gd name="T54" fmla="*/ 251 w 149"/>
                <a:gd name="T55" fmla="*/ 7011 h 704"/>
                <a:gd name="T56" fmla="*/ 229 w 149"/>
                <a:gd name="T57" fmla="*/ 6639 h 704"/>
                <a:gd name="T58" fmla="*/ 243 w 149"/>
                <a:gd name="T59" fmla="*/ 6139 h 704"/>
                <a:gd name="T60" fmla="*/ 285 w 149"/>
                <a:gd name="T61" fmla="*/ 5541 h 704"/>
                <a:gd name="T62" fmla="*/ 404 w 149"/>
                <a:gd name="T63" fmla="*/ 4858 h 704"/>
                <a:gd name="T64" fmla="*/ 599 w 149"/>
                <a:gd name="T65" fmla="*/ 4120 h 704"/>
                <a:gd name="T66" fmla="*/ 897 w 149"/>
                <a:gd name="T67" fmla="*/ 3342 h 704"/>
                <a:gd name="T68" fmla="*/ 994 w 149"/>
                <a:gd name="T69" fmla="*/ 2980 h 704"/>
                <a:gd name="T70" fmla="*/ 1037 w 149"/>
                <a:gd name="T71" fmla="*/ 2509 h 704"/>
                <a:gd name="T72" fmla="*/ 1002 w 149"/>
                <a:gd name="T73" fmla="*/ 1963 h 704"/>
                <a:gd name="T74" fmla="*/ 913 w 149"/>
                <a:gd name="T75" fmla="*/ 1431 h 704"/>
                <a:gd name="T76" fmla="*/ 757 w 149"/>
                <a:gd name="T77" fmla="*/ 908 h 704"/>
                <a:gd name="T78" fmla="*/ 564 w 149"/>
                <a:gd name="T79" fmla="*/ 470 h 704"/>
                <a:gd name="T80" fmla="*/ 306 w 149"/>
                <a:gd name="T81" fmla="*/ 150 h 704"/>
                <a:gd name="T82" fmla="*/ 0 w 149"/>
                <a:gd name="T83" fmla="*/ 0 h 7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F346C5E-D72F-594E-EE2C-6569F06AE05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7151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3274485" y="596900"/>
            <a:ext cx="8257116" cy="3581400"/>
          </a:xfrm>
        </p:spPr>
        <p:txBody>
          <a:bodyPr/>
          <a:lstStyle>
            <a:lvl1pPr>
              <a:defRPr sz="5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52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3318933" y="4279900"/>
            <a:ext cx="8195733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8E1C0DCC-55E3-BA29-0371-BA7BEBFABB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E539377F-9BC7-A3A8-7415-E29420BABC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7AB4A74E-75D9-34E5-FDE7-634C904FAD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CF211-7238-425A-80BC-22226A6B2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1693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4943F023-D815-6B73-01A8-767D45C5BF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B792C595-6CD9-581E-8A73-DF009256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AA26E6F5-FE97-FE55-8A58-BFC91B7519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365395-9743-4A2F-B8BF-86172327AC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33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CFF9372-86EA-C3EE-4A6C-675F64C13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0EA9E8-2602-4850-8484-A41B7572F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9CF5-67D2-0A6D-EAF8-BF8244A6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: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đệ</a:t>
            </a:r>
            <a:r>
              <a:rPr lang="en-US" dirty="0"/>
              <a:t> </a:t>
            </a:r>
            <a:r>
              <a:rPr lang="en-US" dirty="0" err="1"/>
              <a:t>quy</a:t>
            </a:r>
            <a:endParaRPr lang="en-US" dirty="0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D9F6FE5-9A1E-0B9E-33DF-68C466AC464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node*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(node* root,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400" b="1" dirty="0">
                <a:latin typeface="Courier New" panose="02070309020205020404" pitchFamily="49" charset="0"/>
              </a:rPr>
              <a:t> e){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if(root == NULL){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    return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400" b="1" dirty="0">
                <a:latin typeface="Courier New" panose="02070309020205020404" pitchFamily="49" charset="0"/>
              </a:rPr>
              <a:t>(e);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root-&gt;next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(root-&gt;next, e);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return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836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FF290673-234E-7AD2-6134-820C781A0B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657DAA-5B66-4C7B-93A9-969F1A00D38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8299-5BB8-F184-9C36-AFAC1A39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lạc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A9EF64F0-F968-70CD-BA52-09424C48EE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Node*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removeNodeRecursive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(Node* root,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400" b="1" dirty="0">
                <a:latin typeface="Courier New" panose="02070309020205020404" pitchFamily="49" charset="0"/>
              </a:rPr>
              <a:t> e){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if(root == NULL) return NULL;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if(root-&gt;element == e){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    Node*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 = root; root = root-&gt;next; free(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); return root;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root-&gt;next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removeNodeRecursive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(root-&gt;next, e);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return root;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6442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8F3E7281-6ED8-7FE9-0477-CB5F2FAF77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0C6FA7-A027-4708-9901-389CEF79E67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BEB07-9630-A7A2-AB09-06B21790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Duyệt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fr-FR" dirty="0"/>
              <a:t> </a:t>
            </a:r>
            <a:r>
              <a:rPr lang="fr-FR" dirty="0" err="1"/>
              <a:t>liên</a:t>
            </a:r>
            <a:r>
              <a:rPr lang="fr-FR" dirty="0"/>
              <a:t> </a:t>
            </a:r>
            <a:r>
              <a:rPr lang="fr-FR" dirty="0" err="1"/>
              <a:t>kết</a:t>
            </a:r>
            <a:endParaRPr lang="fr-FR" dirty="0"/>
          </a:p>
        </p:txBody>
      </p:sp>
      <p:sp>
        <p:nvSpPr>
          <p:cNvPr id="128003" name="Content Placeholder 2">
            <a:extLst>
              <a:ext uri="{FF2B5EF4-FFF2-40B4-BE49-F238E27FC236}">
                <a16:creationId xmlns:a16="http://schemas.microsoft.com/office/drawing/2014/main" id="{2367C278-790C-BBB2-2BD8-6B34D7E1F73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b="1" dirty="0" err="1">
                <a:latin typeface="Courier New" panose="02070309020205020404" pitchFamily="49" charset="0"/>
              </a:rPr>
              <a:t>void</a:t>
            </a: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traverseList</a:t>
            </a:r>
            <a:r>
              <a:rPr lang="fr-FR" altLang="en-US" b="1" dirty="0">
                <a:latin typeface="Courier New" panose="02070309020205020404" pitchFamily="49" charset="0"/>
              </a:rPr>
              <a:t>() {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</a:t>
            </a: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* p;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for (p = root; p != NULL; p = p-&gt;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 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printData</a:t>
            </a:r>
            <a:r>
              <a:rPr lang="fr-FR" altLang="en-US" b="1" dirty="0">
                <a:latin typeface="Courier New" panose="02070309020205020404" pitchFamily="49" charset="0"/>
              </a:rPr>
              <a:t>(p-&gt;</a:t>
            </a:r>
            <a:r>
              <a:rPr lang="fr-FR" altLang="en-US" b="1" dirty="0" err="1">
                <a:latin typeface="Courier New" panose="02070309020205020404" pitchFamily="49" charset="0"/>
              </a:rPr>
              <a:t>element</a:t>
            </a:r>
            <a:r>
              <a:rPr lang="fr-FR" altLang="en-US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b="1" dirty="0">
              <a:latin typeface="Courier New" panose="02070309020205020404" pitchFamily="49" charset="0"/>
            </a:endParaRPr>
          </a:p>
          <a:p>
            <a:pPr eaLnBrk="1" hangingPunct="1"/>
            <a:endParaRPr lang="fr-F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FF290673-234E-7AD2-6134-820C781A0B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657DAA-5B66-4C7B-93A9-969F1A00D38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8299-5BB8-F184-9C36-AFAC1A39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A9EF64F0-F968-70CD-BA52-09424C48EE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Node* find(Node* root,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400" b="1" dirty="0">
                <a:latin typeface="Courier New" panose="02070309020205020404" pitchFamily="49" charset="0"/>
              </a:rPr>
              <a:t> e){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Node* p;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for(p = root; p != NULL; p = p-&gt;next){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    if(p-&gt;element == e) return p;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return NULL;</a:t>
            </a:r>
          </a:p>
          <a:p>
            <a:pPr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}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805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Number Placeholder 5">
            <a:extLst>
              <a:ext uri="{FF2B5EF4-FFF2-40B4-BE49-F238E27FC236}">
                <a16:creationId xmlns:a16="http://schemas.microsoft.com/office/drawing/2014/main" id="{4492FB25-7B22-479D-7BD7-97A29A4FFF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255272-8205-4D1D-8202-39A8C4D95AF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C89C1F4C-9EDF-3CB3-7D48-A72BFAA5C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Đảo</a:t>
            </a:r>
            <a:r>
              <a:rPr lang="fr-FR" dirty="0"/>
              <a:t> </a:t>
            </a:r>
            <a:r>
              <a:rPr lang="fr-FR" dirty="0" err="1"/>
              <a:t>ngược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endParaRPr lang="fr-FR" dirty="0"/>
          </a:p>
        </p:txBody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D8F50D5-0866-B042-AB9C-FF8D1DC65C8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node* list_reverse (node* root)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node *cur, *prev;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cur = prev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while (root != NULL)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	cur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	root = root-&gt;next;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	cur-&gt;next = prev;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	prev = cur;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return prev;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65585DF4-16F7-3474-31A5-86751C32EC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3BC058-7E45-43B7-BBC4-769141898E2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7A911-6671-3775-7EBF-F30CFB70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Hàm</a:t>
            </a:r>
            <a:r>
              <a:rPr lang="fr-FR" dirty="0"/>
              <a:t> </a:t>
            </a:r>
            <a:r>
              <a:rPr lang="fr-FR" dirty="0" err="1"/>
              <a:t>nhập</a:t>
            </a:r>
            <a:r>
              <a:rPr lang="fr-FR" dirty="0"/>
              <a:t> </a:t>
            </a:r>
            <a:r>
              <a:rPr lang="fr-FR" dirty="0" err="1"/>
              <a:t>xuất</a:t>
            </a:r>
            <a:r>
              <a:rPr lang="fr-FR" dirty="0"/>
              <a:t> </a:t>
            </a:r>
            <a:r>
              <a:rPr lang="fr-FR" dirty="0" err="1"/>
              <a:t>dữ</a:t>
            </a:r>
            <a:r>
              <a:rPr lang="fr-FR" dirty="0"/>
              <a:t> </a:t>
            </a:r>
            <a:r>
              <a:rPr lang="fr-FR" dirty="0" err="1"/>
              <a:t>liệu</a:t>
            </a:r>
            <a:r>
              <a:rPr lang="fr-FR" dirty="0"/>
              <a:t> </a:t>
            </a:r>
            <a:r>
              <a:rPr lang="fr-FR" dirty="0" err="1"/>
              <a:t>đặc</a:t>
            </a:r>
            <a:r>
              <a:rPr lang="fr-FR" dirty="0"/>
              <a:t> </a:t>
            </a:r>
            <a:r>
              <a:rPr lang="fr-FR" dirty="0" err="1"/>
              <a:t>thù</a:t>
            </a:r>
            <a:r>
              <a:rPr lang="fr-FR" dirty="0"/>
              <a:t> </a:t>
            </a:r>
            <a:r>
              <a:rPr lang="fr-FR" dirty="0" err="1"/>
              <a:t>theo</a:t>
            </a:r>
            <a:r>
              <a:rPr lang="fr-FR" dirty="0"/>
              <a:t> </a:t>
            </a:r>
            <a:r>
              <a:rPr lang="fr-FR" dirty="0" err="1"/>
              <a:t>bài</a:t>
            </a:r>
            <a:r>
              <a:rPr lang="fr-FR" dirty="0"/>
              <a:t> </a:t>
            </a:r>
            <a:r>
              <a:rPr lang="fr-FR" dirty="0" err="1"/>
              <a:t>toán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1C520-0A37-2B9E-03B2-6E21190B7F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fr-FR" sz="3000" b="1" dirty="0" err="1"/>
              <a:t>Cần</a:t>
            </a:r>
            <a:r>
              <a:rPr lang="fr-FR" sz="3000" b="1" dirty="0"/>
              <a:t> </a:t>
            </a:r>
            <a:r>
              <a:rPr lang="fr-FR" sz="3000" b="1" dirty="0" err="1"/>
              <a:t>xây</a:t>
            </a:r>
            <a:r>
              <a:rPr lang="fr-FR" sz="3000" b="1" dirty="0"/>
              <a:t> </a:t>
            </a:r>
            <a:r>
              <a:rPr lang="fr-FR" sz="3000" b="1" dirty="0" err="1"/>
              <a:t>dựng</a:t>
            </a:r>
            <a:r>
              <a:rPr lang="fr-FR" sz="3000" b="1" dirty="0"/>
              <a:t> </a:t>
            </a:r>
            <a:r>
              <a:rPr lang="fr-FR" sz="3000" b="1" dirty="0" err="1"/>
              <a:t>lại</a:t>
            </a:r>
            <a:r>
              <a:rPr lang="fr-FR" sz="3000" b="1" dirty="0"/>
              <a:t> </a:t>
            </a:r>
            <a:r>
              <a:rPr lang="fr-FR" sz="3000" b="1" dirty="0" err="1"/>
              <a:t>các</a:t>
            </a:r>
            <a:r>
              <a:rPr lang="fr-FR" sz="3000" b="1" dirty="0"/>
              <a:t> </a:t>
            </a:r>
            <a:r>
              <a:rPr lang="fr-FR" sz="3000" b="1" dirty="0" err="1"/>
              <a:t>hàm</a:t>
            </a:r>
            <a:r>
              <a:rPr lang="fr-FR" sz="3000" b="1" dirty="0"/>
              <a:t> </a:t>
            </a:r>
            <a:r>
              <a:rPr lang="fr-FR" sz="3000" b="1" dirty="0" err="1"/>
              <a:t>này</a:t>
            </a:r>
            <a:r>
              <a:rPr lang="fr-FR" sz="3000" b="1" dirty="0"/>
              <a:t> </a:t>
            </a:r>
            <a:r>
              <a:rPr lang="fr-FR" sz="3000" b="1" dirty="0" err="1"/>
              <a:t>tùy</a:t>
            </a:r>
            <a:r>
              <a:rPr lang="fr-FR" sz="3000" b="1" dirty="0"/>
              <a:t> </a:t>
            </a:r>
            <a:r>
              <a:rPr lang="fr-FR" sz="3000" b="1" dirty="0" err="1"/>
              <a:t>thuộc</a:t>
            </a:r>
            <a:r>
              <a:rPr lang="fr-FR" sz="3000" b="1" dirty="0"/>
              <a:t> </a:t>
            </a:r>
            <a:r>
              <a:rPr lang="fr-FR" sz="3000" b="1" dirty="0" err="1"/>
              <a:t>theo</a:t>
            </a:r>
            <a:r>
              <a:rPr lang="fr-FR" sz="3000" b="1" dirty="0"/>
              <a:t> </a:t>
            </a:r>
            <a:r>
              <a:rPr lang="fr-FR" sz="3000" b="1" dirty="0" err="1"/>
              <a:t>bài</a:t>
            </a:r>
            <a:r>
              <a:rPr lang="fr-FR" sz="3000" b="1" dirty="0"/>
              <a:t> </a:t>
            </a:r>
            <a:r>
              <a:rPr lang="fr-FR" sz="3000" b="1" dirty="0" err="1"/>
              <a:t>toán</a:t>
            </a:r>
            <a:r>
              <a:rPr lang="fr-FR" sz="3000" b="1" dirty="0"/>
              <a:t>.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fr-FR" sz="2400" b="1" dirty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 err="1">
                <a:latin typeface="Courier New" pitchFamily="49" charset="0"/>
              </a:rPr>
              <a:t>elementtype</a:t>
            </a:r>
            <a:r>
              <a:rPr lang="fr-FR" sz="2400" b="1" dirty="0">
                <a:latin typeface="Courier New" pitchFamily="49" charset="0"/>
              </a:rPr>
              <a:t> </a:t>
            </a:r>
            <a:r>
              <a:rPr lang="fr-FR" sz="2400" b="1" dirty="0" err="1">
                <a:latin typeface="Courier New" pitchFamily="49" charset="0"/>
              </a:rPr>
              <a:t>readData</a:t>
            </a:r>
            <a:r>
              <a:rPr lang="fr-FR" sz="2400" b="1" dirty="0">
                <a:latin typeface="Courier New" pitchFamily="49" charset="0"/>
              </a:rPr>
              <a:t>(){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elementtype</a:t>
            </a:r>
            <a:r>
              <a:rPr lang="fr-FR" sz="2400" b="1" dirty="0">
                <a:latin typeface="Courier New" pitchFamily="49" charset="0"/>
              </a:rPr>
              <a:t> </a:t>
            </a:r>
            <a:r>
              <a:rPr lang="fr-FR" sz="2400" b="1" dirty="0" err="1">
                <a:latin typeface="Courier New" pitchFamily="49" charset="0"/>
              </a:rPr>
              <a:t>res</a:t>
            </a:r>
            <a:r>
              <a:rPr lang="fr-FR" sz="24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printf</a:t>
            </a:r>
            <a:r>
              <a:rPr lang="fr-FR" sz="2400" b="1" dirty="0">
                <a:latin typeface="Courier New" pitchFamily="49" charset="0"/>
              </a:rPr>
              <a:t>("</a:t>
            </a:r>
            <a:r>
              <a:rPr lang="fr-FR" sz="2400" b="1" dirty="0" err="1">
                <a:latin typeface="Courier New" pitchFamily="49" charset="0"/>
              </a:rPr>
              <a:t>name</a:t>
            </a:r>
            <a:r>
              <a:rPr lang="fr-FR" sz="2400" b="1" dirty="0">
                <a:latin typeface="Courier New" pitchFamily="49" charset="0"/>
              </a:rPr>
              <a:t>:");</a:t>
            </a:r>
            <a:r>
              <a:rPr lang="fr-FR" sz="2400" b="1" dirty="0" err="1">
                <a:latin typeface="Courier New" pitchFamily="49" charset="0"/>
              </a:rPr>
              <a:t>gets</a:t>
            </a:r>
            <a:r>
              <a:rPr lang="fr-FR" sz="2400" b="1" dirty="0">
                <a:latin typeface="Courier New" pitchFamily="49" charset="0"/>
              </a:rPr>
              <a:t>(res.name);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printf</a:t>
            </a:r>
            <a:r>
              <a:rPr lang="fr-FR" sz="2400" b="1" dirty="0">
                <a:latin typeface="Courier New" pitchFamily="49" charset="0"/>
              </a:rPr>
              <a:t>("tel:");</a:t>
            </a:r>
            <a:r>
              <a:rPr lang="fr-FR" sz="2400" b="1" dirty="0" err="1">
                <a:latin typeface="Courier New" pitchFamily="49" charset="0"/>
              </a:rPr>
              <a:t>gets</a:t>
            </a:r>
            <a:r>
              <a:rPr lang="fr-FR" sz="2400" b="1" dirty="0">
                <a:latin typeface="Courier New" pitchFamily="49" charset="0"/>
              </a:rPr>
              <a:t>(res.tel);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printf</a:t>
            </a:r>
            <a:r>
              <a:rPr lang="fr-FR" sz="2400" b="1" dirty="0">
                <a:latin typeface="Courier New" pitchFamily="49" charset="0"/>
              </a:rPr>
              <a:t>("email:");</a:t>
            </a:r>
            <a:r>
              <a:rPr lang="fr-FR" sz="2400" b="1" dirty="0" err="1">
                <a:latin typeface="Courier New" pitchFamily="49" charset="0"/>
              </a:rPr>
              <a:t>gets</a:t>
            </a:r>
            <a:r>
              <a:rPr lang="fr-FR" sz="2400" b="1" dirty="0">
                <a:latin typeface="Courier New" pitchFamily="49" charset="0"/>
              </a:rPr>
              <a:t>(</a:t>
            </a:r>
            <a:r>
              <a:rPr lang="fr-FR" sz="2400" b="1" dirty="0" err="1">
                <a:latin typeface="Courier New" pitchFamily="49" charset="0"/>
              </a:rPr>
              <a:t>res.email</a:t>
            </a:r>
            <a:r>
              <a:rPr lang="fr-FR" sz="2400" b="1" dirty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  return </a:t>
            </a:r>
            <a:r>
              <a:rPr lang="fr-FR" sz="2400" b="1" dirty="0" err="1">
                <a:latin typeface="Courier New" pitchFamily="49" charset="0"/>
              </a:rPr>
              <a:t>res</a:t>
            </a:r>
            <a:r>
              <a:rPr lang="fr-FR" sz="24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 err="1">
                <a:latin typeface="Courier New" pitchFamily="49" charset="0"/>
              </a:rPr>
              <a:t>void</a:t>
            </a:r>
            <a:r>
              <a:rPr lang="fr-FR" sz="2400" b="1" dirty="0">
                <a:latin typeface="Courier New" pitchFamily="49" charset="0"/>
              </a:rPr>
              <a:t> </a:t>
            </a:r>
            <a:r>
              <a:rPr lang="fr-FR" sz="2400" b="1" dirty="0" err="1">
                <a:latin typeface="Courier New" pitchFamily="49" charset="0"/>
              </a:rPr>
              <a:t>printData</a:t>
            </a:r>
            <a:r>
              <a:rPr lang="fr-FR" sz="2400" b="1" dirty="0">
                <a:latin typeface="Courier New" pitchFamily="49" charset="0"/>
              </a:rPr>
              <a:t>(</a:t>
            </a:r>
            <a:r>
              <a:rPr lang="fr-FR" sz="2400" b="1" dirty="0" err="1">
                <a:latin typeface="Courier New" pitchFamily="49" charset="0"/>
              </a:rPr>
              <a:t>elementtype</a:t>
            </a:r>
            <a:r>
              <a:rPr lang="fr-FR" sz="2400" b="1" dirty="0">
                <a:latin typeface="Courier New" pitchFamily="49" charset="0"/>
              </a:rPr>
              <a:t> </a:t>
            </a:r>
            <a:r>
              <a:rPr lang="fr-FR" sz="2400" b="1" dirty="0" err="1">
                <a:latin typeface="Courier New" pitchFamily="49" charset="0"/>
              </a:rPr>
              <a:t>res</a:t>
            </a:r>
            <a:r>
              <a:rPr lang="fr-FR" sz="2400" b="1" dirty="0">
                <a:latin typeface="Courier New" pitchFamily="49" charset="0"/>
              </a:rPr>
              <a:t>){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printf</a:t>
            </a:r>
            <a:r>
              <a:rPr lang="fr-FR" sz="2400" b="1" dirty="0">
                <a:latin typeface="Courier New" pitchFamily="49" charset="0"/>
              </a:rPr>
              <a:t>("%15s\t%10s\t%20s\n",res.name, res.tel, </a:t>
            </a:r>
            <a:r>
              <a:rPr lang="fr-FR" sz="2400" b="1" dirty="0" err="1">
                <a:latin typeface="Courier New" pitchFamily="49" charset="0"/>
              </a:rPr>
              <a:t>res.email</a:t>
            </a:r>
            <a:r>
              <a:rPr lang="fr-FR" sz="2400" b="1" dirty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fr-FR" sz="2400" b="1" dirty="0">
              <a:latin typeface="Courier New" pitchFamily="49" charset="0"/>
            </a:endParaRPr>
          </a:p>
          <a:p>
            <a:pPr eaLnBrk="1" hangingPunct="1">
              <a:defRPr/>
            </a:pPr>
            <a:endParaRPr lang="fr-FR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(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rgbClr val="00376F"/>
                </a:solidFill>
              </a:rPr>
              <a:t>Cài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đặt</a:t>
            </a:r>
            <a:r>
              <a:rPr lang="en-US" b="1" dirty="0">
                <a:solidFill>
                  <a:srgbClr val="00376F"/>
                </a:solidFill>
              </a:rPr>
              <a:t> (</a:t>
            </a:r>
            <a:r>
              <a:rPr lang="en-US" b="1" dirty="0" err="1">
                <a:solidFill>
                  <a:srgbClr val="00376F"/>
                </a:solidFill>
              </a:rPr>
              <a:t>xây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dựng</a:t>
            </a:r>
            <a:r>
              <a:rPr lang="en-US" b="1" dirty="0">
                <a:solidFill>
                  <a:srgbClr val="00376F"/>
                </a:solidFill>
              </a:rPr>
              <a:t>) </a:t>
            </a:r>
            <a:r>
              <a:rPr lang="en-US" b="1" dirty="0" err="1">
                <a:solidFill>
                  <a:srgbClr val="00376F"/>
                </a:solidFill>
              </a:rPr>
              <a:t>danh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sách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liên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kết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đôi</a:t>
            </a:r>
            <a:endParaRPr lang="en-US" b="1" dirty="0">
              <a:solidFill>
                <a:srgbClr val="00376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66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Number Placeholder 5">
            <a:extLst>
              <a:ext uri="{FF2B5EF4-FFF2-40B4-BE49-F238E27FC236}">
                <a16:creationId xmlns:a16="http://schemas.microsoft.com/office/drawing/2014/main" id="{901AA9D3-6E5D-2D7B-B2E8-D2BB2E306C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D2A21800-0382-407A-8BB5-CCBB0DAA3B50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D0BE6B82-F4FB-BA6A-4EE2-5124E0FBA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fr-FR" dirty="0"/>
              <a:t> </a:t>
            </a:r>
            <a:r>
              <a:rPr lang="fr-FR" dirty="0" err="1"/>
              <a:t>liên</a:t>
            </a:r>
            <a:r>
              <a:rPr lang="fr-FR" dirty="0"/>
              <a:t> </a:t>
            </a:r>
            <a:r>
              <a:rPr lang="fr-FR" dirty="0" err="1"/>
              <a:t>kết</a:t>
            </a:r>
            <a:r>
              <a:rPr lang="fr-FR" dirty="0"/>
              <a:t> </a:t>
            </a:r>
            <a:r>
              <a:rPr lang="fr-FR" dirty="0" err="1"/>
              <a:t>đôi</a:t>
            </a:r>
            <a:endParaRPr lang="fr-FR" dirty="0"/>
          </a:p>
        </p:txBody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8E43F674-711D-8CE1-AF28-5DD25BDEC94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sz="2800" dirty="0" err="1"/>
              <a:t>Danh</a:t>
            </a:r>
            <a:r>
              <a:rPr lang="fr-FR" altLang="en-US" sz="2800" dirty="0"/>
              <a:t> </a:t>
            </a:r>
            <a:r>
              <a:rPr lang="fr-FR" altLang="en-US" sz="2800" dirty="0" err="1"/>
              <a:t>sách</a:t>
            </a:r>
            <a:r>
              <a:rPr lang="fr-FR" altLang="en-US" sz="2800" dirty="0"/>
              <a:t> </a:t>
            </a:r>
            <a:r>
              <a:rPr lang="fr-FR" altLang="en-US" sz="2800" dirty="0" err="1"/>
              <a:t>liên</a:t>
            </a:r>
            <a:r>
              <a:rPr lang="fr-FR" altLang="en-US" sz="2800" dirty="0"/>
              <a:t> </a:t>
            </a:r>
            <a:r>
              <a:rPr lang="fr-FR" altLang="en-US" sz="2800" dirty="0" err="1"/>
              <a:t>kết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đơn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có</a:t>
            </a:r>
            <a:r>
              <a:rPr lang="fr-FR" altLang="en-US" sz="2800" dirty="0"/>
              <a:t> </a:t>
            </a:r>
            <a:r>
              <a:rPr lang="fr-FR" altLang="en-US" sz="2800" dirty="0" err="1"/>
              <a:t>một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số</a:t>
            </a:r>
            <a:r>
              <a:rPr lang="fr-FR" altLang="en-US" sz="2800" dirty="0"/>
              <a:t> </a:t>
            </a:r>
            <a:r>
              <a:rPr lang="fr-FR" altLang="en-US" sz="2800" dirty="0" err="1"/>
              <a:t>hạn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chế</a:t>
            </a:r>
            <a:r>
              <a:rPr lang="fr-FR" altLang="en-US" sz="2800" dirty="0"/>
              <a:t>:</a:t>
            </a:r>
          </a:p>
          <a:p>
            <a:pPr lvl="1"/>
            <a:r>
              <a:rPr lang="fr-FR" altLang="en-US" dirty="0" err="1"/>
              <a:t>Một</a:t>
            </a:r>
            <a:r>
              <a:rPr lang="fr-FR" altLang="en-US" dirty="0"/>
              <a:t> </a:t>
            </a:r>
            <a:r>
              <a:rPr lang="fr-FR" altLang="en-US" dirty="0" err="1"/>
              <a:t>số</a:t>
            </a:r>
            <a:r>
              <a:rPr lang="fr-FR" altLang="en-US" dirty="0"/>
              <a:t> </a:t>
            </a:r>
            <a:r>
              <a:rPr lang="fr-FR" altLang="en-US" dirty="0" err="1"/>
              <a:t>thao</a:t>
            </a:r>
            <a:r>
              <a:rPr lang="fr-FR" altLang="en-US" dirty="0"/>
              <a:t> </a:t>
            </a:r>
            <a:r>
              <a:rPr lang="fr-FR" altLang="en-US" dirty="0" err="1"/>
              <a:t>tác</a:t>
            </a:r>
            <a:r>
              <a:rPr lang="fr-FR" altLang="en-US" dirty="0"/>
              <a:t> </a:t>
            </a:r>
            <a:r>
              <a:rPr lang="fr-FR" altLang="en-US" dirty="0" err="1"/>
              <a:t>chưa</a:t>
            </a:r>
            <a:r>
              <a:rPr lang="fr-FR" altLang="en-US" dirty="0"/>
              <a:t> </a:t>
            </a:r>
            <a:r>
              <a:rPr lang="fr-FR" altLang="en-US" dirty="0" err="1"/>
              <a:t>hiệu</a:t>
            </a:r>
            <a:r>
              <a:rPr lang="fr-FR" altLang="en-US" dirty="0"/>
              <a:t> </a:t>
            </a:r>
            <a:r>
              <a:rPr lang="fr-FR" altLang="en-US" dirty="0" err="1"/>
              <a:t>quả</a:t>
            </a:r>
            <a:r>
              <a:rPr lang="fr-FR" altLang="en-US" dirty="0"/>
              <a:t>: </a:t>
            </a:r>
            <a:r>
              <a:rPr lang="fr-FR" altLang="en-US" dirty="0" err="1"/>
              <a:t>thêm</a:t>
            </a:r>
            <a:r>
              <a:rPr lang="fr-FR" altLang="en-US" dirty="0"/>
              <a:t> </a:t>
            </a:r>
            <a:r>
              <a:rPr lang="fr-FR" altLang="en-US" dirty="0" err="1"/>
              <a:t>phần</a:t>
            </a:r>
            <a:r>
              <a:rPr lang="fr-FR" altLang="en-US" dirty="0"/>
              <a:t> </a:t>
            </a:r>
            <a:r>
              <a:rPr lang="fr-FR" altLang="en-US" dirty="0" err="1"/>
              <a:t>tử</a:t>
            </a:r>
            <a:r>
              <a:rPr lang="fr-FR" altLang="en-US" dirty="0"/>
              <a:t> </a:t>
            </a:r>
            <a:r>
              <a:rPr lang="fr-FR" altLang="en-US" dirty="0" err="1"/>
              <a:t>vào</a:t>
            </a:r>
            <a:r>
              <a:rPr lang="fr-FR" altLang="en-US" dirty="0"/>
              <a:t> </a:t>
            </a:r>
            <a:r>
              <a:rPr lang="fr-FR" altLang="en-US" dirty="0" err="1"/>
              <a:t>cuối</a:t>
            </a:r>
            <a:r>
              <a:rPr lang="fr-FR" altLang="en-US" dirty="0"/>
              <a:t>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r>
              <a:rPr lang="fr-FR" altLang="en-US" dirty="0"/>
              <a:t>, </a:t>
            </a:r>
            <a:r>
              <a:rPr lang="fr-FR" altLang="en-US" dirty="0" err="1"/>
              <a:t>thêm</a:t>
            </a:r>
            <a:r>
              <a:rPr lang="fr-FR" altLang="en-US" dirty="0"/>
              <a:t> </a:t>
            </a:r>
            <a:r>
              <a:rPr lang="fr-FR" altLang="en-US" dirty="0" err="1"/>
              <a:t>vào</a:t>
            </a:r>
            <a:r>
              <a:rPr lang="fr-FR" altLang="en-US" dirty="0"/>
              <a:t> </a:t>
            </a:r>
            <a:r>
              <a:rPr lang="fr-FR" altLang="en-US" dirty="0" err="1"/>
              <a:t>trước</a:t>
            </a:r>
            <a:r>
              <a:rPr lang="fr-FR" altLang="en-US" dirty="0"/>
              <a:t>, </a:t>
            </a:r>
            <a:r>
              <a:rPr lang="fr-FR" altLang="en-US" dirty="0" err="1"/>
              <a:t>xóa</a:t>
            </a:r>
            <a:r>
              <a:rPr lang="fr-FR" altLang="en-US" dirty="0"/>
              <a:t> </a:t>
            </a:r>
            <a:r>
              <a:rPr lang="fr-FR" altLang="en-US" dirty="0" err="1"/>
              <a:t>một</a:t>
            </a:r>
            <a:r>
              <a:rPr lang="fr-FR" altLang="en-US" dirty="0"/>
              <a:t> </a:t>
            </a:r>
            <a:r>
              <a:rPr lang="fr-FR" altLang="en-US" dirty="0" err="1"/>
              <a:t>nút</a:t>
            </a:r>
            <a:r>
              <a:rPr lang="fr-FR" altLang="en-US" dirty="0"/>
              <a:t> ở </a:t>
            </a:r>
            <a:r>
              <a:rPr lang="fr-FR" altLang="en-US" dirty="0" err="1"/>
              <a:t>giữa</a:t>
            </a:r>
            <a:r>
              <a:rPr lang="fr-FR" altLang="en-US" dirty="0"/>
              <a:t>.. </a:t>
            </a:r>
            <a:r>
              <a:rPr lang="fr-FR" altLang="en-US" dirty="0" err="1"/>
              <a:t>Độ</a:t>
            </a:r>
            <a:r>
              <a:rPr lang="fr-FR" altLang="en-US" dirty="0"/>
              <a:t> </a:t>
            </a:r>
            <a:r>
              <a:rPr lang="fr-FR" altLang="en-US" dirty="0" err="1"/>
              <a:t>phức</a:t>
            </a:r>
            <a:r>
              <a:rPr lang="fr-FR" altLang="en-US" dirty="0"/>
              <a:t> </a:t>
            </a:r>
            <a:r>
              <a:rPr lang="fr-FR" altLang="en-US" dirty="0" err="1"/>
              <a:t>tạp</a:t>
            </a:r>
            <a:r>
              <a:rPr lang="fr-FR" altLang="en-US" dirty="0"/>
              <a:t> </a:t>
            </a:r>
            <a:r>
              <a:rPr lang="fr-FR" altLang="en-US" dirty="0" err="1"/>
              <a:t>thuật</a:t>
            </a:r>
            <a:r>
              <a:rPr lang="fr-FR" altLang="en-US" dirty="0"/>
              <a:t> </a:t>
            </a:r>
            <a:r>
              <a:rPr lang="fr-FR" altLang="en-US" dirty="0" err="1"/>
              <a:t>toán</a:t>
            </a:r>
            <a:r>
              <a:rPr lang="fr-FR" altLang="en-US" dirty="0"/>
              <a:t> O(n) </a:t>
            </a:r>
            <a:r>
              <a:rPr lang="fr-FR" altLang="en-US" dirty="0" err="1"/>
              <a:t>thay</a:t>
            </a:r>
            <a:r>
              <a:rPr lang="fr-FR" altLang="en-US" dirty="0"/>
              <a:t> </a:t>
            </a:r>
            <a:r>
              <a:rPr lang="fr-FR" altLang="en-US" dirty="0" err="1"/>
              <a:t>vì</a:t>
            </a:r>
            <a:r>
              <a:rPr lang="fr-FR" altLang="en-US" dirty="0"/>
              <a:t> O(1) </a:t>
            </a:r>
          </a:p>
          <a:p>
            <a:pPr eaLnBrk="1" hangingPunct="1"/>
            <a:r>
              <a:rPr lang="fr-FR" altLang="en-US" sz="2800" dirty="0" err="1"/>
              <a:t>Danh</a:t>
            </a:r>
            <a:r>
              <a:rPr lang="fr-FR" altLang="en-US" sz="2800" dirty="0"/>
              <a:t> </a:t>
            </a:r>
            <a:r>
              <a:rPr lang="fr-FR" altLang="en-US" sz="2800" dirty="0" err="1"/>
              <a:t>sách</a:t>
            </a:r>
            <a:r>
              <a:rPr lang="fr-FR" altLang="en-US" sz="2800" dirty="0"/>
              <a:t> </a:t>
            </a:r>
            <a:r>
              <a:rPr lang="fr-FR" altLang="en-US" sz="2800" dirty="0" err="1"/>
              <a:t>liên</a:t>
            </a:r>
            <a:r>
              <a:rPr lang="fr-FR" altLang="en-US" sz="2800" dirty="0"/>
              <a:t> </a:t>
            </a:r>
            <a:r>
              <a:rPr lang="fr-FR" altLang="en-US" sz="2800" dirty="0" err="1"/>
              <a:t>kết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đôi</a:t>
            </a:r>
            <a:r>
              <a:rPr lang="fr-FR" altLang="en-US" sz="2800" dirty="0"/>
              <a:t>: </a:t>
            </a:r>
            <a:r>
              <a:rPr lang="fr-FR" altLang="en-US" sz="2800" dirty="0" err="1"/>
              <a:t>Mỗi</a:t>
            </a:r>
            <a:r>
              <a:rPr lang="fr-FR" altLang="en-US" sz="2800" dirty="0"/>
              <a:t> </a:t>
            </a:r>
            <a:r>
              <a:rPr lang="fr-FR" altLang="en-US" sz="2800" dirty="0" err="1"/>
              <a:t>phần</a:t>
            </a:r>
            <a:r>
              <a:rPr lang="fr-FR" altLang="en-US" sz="2800" dirty="0"/>
              <a:t> </a:t>
            </a:r>
            <a:r>
              <a:rPr lang="fr-FR" altLang="en-US" sz="2800" dirty="0" err="1"/>
              <a:t>tử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có</a:t>
            </a:r>
            <a:r>
              <a:rPr lang="fr-FR" altLang="en-US" sz="2800" dirty="0"/>
              <a:t> 2 con </a:t>
            </a:r>
            <a:r>
              <a:rPr lang="fr-FR" altLang="en-US" sz="2800" dirty="0" err="1"/>
              <a:t>trỏ</a:t>
            </a:r>
            <a:r>
              <a:rPr lang="fr-FR" altLang="en-US" sz="2800" dirty="0"/>
              <a:t>, </a:t>
            </a:r>
            <a:r>
              <a:rPr lang="fr-FR" altLang="en-US" sz="2800" dirty="0" err="1"/>
              <a:t>giúp</a:t>
            </a:r>
            <a:r>
              <a:rPr lang="fr-FR" altLang="en-US" sz="2800" dirty="0"/>
              <a:t> </a:t>
            </a:r>
            <a:r>
              <a:rPr lang="fr-FR" altLang="en-US" sz="2800" dirty="0" err="1"/>
              <a:t>truy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cập</a:t>
            </a:r>
            <a:r>
              <a:rPr lang="fr-FR" altLang="en-US" dirty="0"/>
              <a:t> </a:t>
            </a:r>
            <a:r>
              <a:rPr lang="fr-FR" altLang="en-US" dirty="0" err="1"/>
              <a:t>phần</a:t>
            </a:r>
            <a:r>
              <a:rPr lang="fr-FR" altLang="en-US" dirty="0"/>
              <a:t> </a:t>
            </a:r>
            <a:r>
              <a:rPr lang="fr-FR" altLang="en-US" dirty="0" err="1"/>
              <a:t>tử</a:t>
            </a:r>
            <a:r>
              <a:rPr lang="fr-FR" altLang="en-US" dirty="0"/>
              <a:t> </a:t>
            </a:r>
            <a:r>
              <a:rPr lang="fr-FR" altLang="en-US" dirty="0" err="1"/>
              <a:t>trước</a:t>
            </a:r>
            <a:r>
              <a:rPr lang="fr-FR" altLang="en-US" dirty="0"/>
              <a:t> </a:t>
            </a:r>
            <a:r>
              <a:rPr lang="fr-FR" altLang="en-US" dirty="0" err="1"/>
              <a:t>và</a:t>
            </a:r>
            <a:r>
              <a:rPr lang="fr-FR" altLang="en-US" dirty="0"/>
              <a:t> </a:t>
            </a:r>
            <a:r>
              <a:rPr lang="fr-FR" altLang="en-US" dirty="0" err="1"/>
              <a:t>sau</a:t>
            </a:r>
            <a:r>
              <a:rPr lang="fr-FR" altLang="en-US" sz="2800" dirty="0"/>
              <a:t>.</a:t>
            </a:r>
          </a:p>
          <a:p>
            <a:pPr lvl="1"/>
            <a:r>
              <a:rPr lang="fr-FR" altLang="en-US" dirty="0" err="1"/>
              <a:t>Cải</a:t>
            </a:r>
            <a:r>
              <a:rPr lang="fr-FR" altLang="en-US" dirty="0"/>
              <a:t> </a:t>
            </a:r>
            <a:r>
              <a:rPr lang="fr-FR" altLang="en-US" dirty="0" err="1"/>
              <a:t>thiện</a:t>
            </a:r>
            <a:r>
              <a:rPr lang="fr-FR" altLang="en-US" dirty="0"/>
              <a:t> </a:t>
            </a:r>
            <a:r>
              <a:rPr lang="fr-FR" altLang="en-US" dirty="0" err="1"/>
              <a:t>hiệu</a:t>
            </a:r>
            <a:r>
              <a:rPr lang="fr-FR" altLang="en-US" dirty="0"/>
              <a:t> </a:t>
            </a:r>
            <a:r>
              <a:rPr lang="fr-FR" altLang="en-US" dirty="0" err="1"/>
              <a:t>năng</a:t>
            </a:r>
            <a:r>
              <a:rPr lang="fr-FR" altLang="en-US" dirty="0"/>
              <a:t> </a:t>
            </a:r>
            <a:r>
              <a:rPr lang="fr-FR" altLang="en-US" dirty="0" err="1"/>
              <a:t>các</a:t>
            </a:r>
            <a:r>
              <a:rPr lang="fr-FR" altLang="en-US" dirty="0"/>
              <a:t> </a:t>
            </a:r>
            <a:r>
              <a:rPr lang="fr-FR" altLang="en-US" dirty="0" err="1"/>
              <a:t>thao</a:t>
            </a:r>
            <a:r>
              <a:rPr lang="fr-FR" altLang="en-US" dirty="0"/>
              <a:t> </a:t>
            </a:r>
            <a:r>
              <a:rPr lang="fr-FR" altLang="en-US" dirty="0" err="1"/>
              <a:t>tác</a:t>
            </a:r>
            <a:r>
              <a:rPr lang="fr-FR" altLang="en-US" dirty="0"/>
              <a:t> </a:t>
            </a:r>
            <a:r>
              <a:rPr lang="fr-FR" altLang="en-US" dirty="0" err="1"/>
              <a:t>trên</a:t>
            </a:r>
            <a:r>
              <a:rPr lang="fr-FR" altLang="en-US" dirty="0"/>
              <a:t>.</a:t>
            </a:r>
          </a:p>
          <a:p>
            <a:pPr eaLnBrk="1" hangingPunct="1"/>
            <a:endParaRPr lang="fr-FR" alt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F4489F-3FDB-982D-A3F5-8AEA672D7781}"/>
              </a:ext>
            </a:extLst>
          </p:cNvPr>
          <p:cNvGrpSpPr/>
          <p:nvPr/>
        </p:nvGrpSpPr>
        <p:grpSpPr>
          <a:xfrm>
            <a:off x="2331849" y="3429000"/>
            <a:ext cx="8424862" cy="2592387"/>
            <a:chOff x="1847851" y="3215139"/>
            <a:chExt cx="8424862" cy="2592387"/>
          </a:xfrm>
        </p:grpSpPr>
        <p:sp>
          <p:nvSpPr>
            <p:cNvPr id="203781" name="Rectangle 4">
              <a:extLst>
                <a:ext uri="{FF2B5EF4-FFF2-40B4-BE49-F238E27FC236}">
                  <a16:creationId xmlns:a16="http://schemas.microsoft.com/office/drawing/2014/main" id="{C8F8FE4D-7C4E-1888-1635-E3B62F3EF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4296226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3782" name="Rectangle 5">
              <a:extLst>
                <a:ext uri="{FF2B5EF4-FFF2-40B4-BE49-F238E27FC236}">
                  <a16:creationId xmlns:a16="http://schemas.microsoft.com/office/drawing/2014/main" id="{C49CDDAF-A820-5E54-A581-6533AA957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3777115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83" name="Rectangle 6">
              <a:extLst>
                <a:ext uri="{FF2B5EF4-FFF2-40B4-BE49-F238E27FC236}">
                  <a16:creationId xmlns:a16="http://schemas.microsoft.com/office/drawing/2014/main" id="{26409B11-3A65-E115-E0C5-E3D17E739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3907289"/>
              <a:ext cx="215900" cy="2159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84" name="Rectangle 7">
              <a:extLst>
                <a:ext uri="{FF2B5EF4-FFF2-40B4-BE49-F238E27FC236}">
                  <a16:creationId xmlns:a16="http://schemas.microsoft.com/office/drawing/2014/main" id="{6DDC14C5-67CB-0202-15F9-99FBCF7ED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4815340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sp>
          <p:nvSpPr>
            <p:cNvPr id="203785" name="Rectangle 8">
              <a:extLst>
                <a:ext uri="{FF2B5EF4-FFF2-40B4-BE49-F238E27FC236}">
                  <a16:creationId xmlns:a16="http://schemas.microsoft.com/office/drawing/2014/main" id="{D0595BB8-F463-EE2C-85FF-A0572BE14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201" y="4310515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203786" name="Rectangle 9">
              <a:extLst>
                <a:ext uri="{FF2B5EF4-FFF2-40B4-BE49-F238E27FC236}">
                  <a16:creationId xmlns:a16="http://schemas.microsoft.com/office/drawing/2014/main" id="{8BC939CD-D017-2E52-2406-851F4C233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201" y="3791401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87" name="Rectangle 10">
              <a:extLst>
                <a:ext uri="{FF2B5EF4-FFF2-40B4-BE49-F238E27FC236}">
                  <a16:creationId xmlns:a16="http://schemas.microsoft.com/office/drawing/2014/main" id="{729DE0D7-62FD-89BF-EB02-83B2C5090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3921576"/>
              <a:ext cx="215900" cy="2159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88" name="Rectangle 11">
              <a:extLst>
                <a:ext uri="{FF2B5EF4-FFF2-40B4-BE49-F238E27FC236}">
                  <a16:creationId xmlns:a16="http://schemas.microsoft.com/office/drawing/2014/main" id="{F04212AD-4B7D-4B9E-2B1C-3CCEBB1B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201" y="4829626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89" name="Rectangle 12">
              <a:extLst>
                <a:ext uri="{FF2B5EF4-FFF2-40B4-BE49-F238E27FC236}">
                  <a16:creationId xmlns:a16="http://schemas.microsoft.com/office/drawing/2014/main" id="{DB69910B-E917-A1AD-6B99-5A240FAD4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4959801"/>
              <a:ext cx="215900" cy="2159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90" name="Rectangle 13">
              <a:extLst>
                <a:ext uri="{FF2B5EF4-FFF2-40B4-BE49-F238E27FC236}">
                  <a16:creationId xmlns:a16="http://schemas.microsoft.com/office/drawing/2014/main" id="{CCC88264-930B-B60E-E98C-727DC7244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9" y="4310515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3791" name="Rectangle 14">
              <a:extLst>
                <a:ext uri="{FF2B5EF4-FFF2-40B4-BE49-F238E27FC236}">
                  <a16:creationId xmlns:a16="http://schemas.microsoft.com/office/drawing/2014/main" id="{95DFFE41-16E5-875F-3474-ACBAE1BC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9" y="4799465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2" name="Rectangle 15">
              <a:extLst>
                <a:ext uri="{FF2B5EF4-FFF2-40B4-BE49-F238E27FC236}">
                  <a16:creationId xmlns:a16="http://schemas.microsoft.com/office/drawing/2014/main" id="{A168A6F6-CAA2-1B7B-E428-682DF9359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5138" y="4929639"/>
              <a:ext cx="215900" cy="2159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93" name="Rectangle 16">
              <a:extLst>
                <a:ext uri="{FF2B5EF4-FFF2-40B4-BE49-F238E27FC236}">
                  <a16:creationId xmlns:a16="http://schemas.microsoft.com/office/drawing/2014/main" id="{449CEF0E-F8E6-ECE9-A4F4-55EF27777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9" y="3792990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sp>
          <p:nvSpPr>
            <p:cNvPr id="203794" name="Line 17">
              <a:extLst>
                <a:ext uri="{FF2B5EF4-FFF2-40B4-BE49-F238E27FC236}">
                  <a16:creationId xmlns:a16="http://schemas.microsoft.com/office/drawing/2014/main" id="{B8D5F6E4-F484-02CB-A4AE-58A1F12F9E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6" y="4007301"/>
              <a:ext cx="13684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5" name="Line 18">
              <a:extLst>
                <a:ext uri="{FF2B5EF4-FFF2-40B4-BE49-F238E27FC236}">
                  <a16:creationId xmlns:a16="http://schemas.microsoft.com/office/drawing/2014/main" id="{ACA4F586-F2BE-C1D7-3E05-C42735099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050" y="4007301"/>
              <a:ext cx="1225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6" name="Line 19">
              <a:extLst>
                <a:ext uri="{FF2B5EF4-FFF2-40B4-BE49-F238E27FC236}">
                  <a16:creationId xmlns:a16="http://schemas.microsoft.com/office/drawing/2014/main" id="{F2846BBE-393D-39B7-FCE8-BC67269E5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2038" y="5088389"/>
              <a:ext cx="12239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7" name="Line 20">
              <a:extLst>
                <a:ext uri="{FF2B5EF4-FFF2-40B4-BE49-F238E27FC236}">
                  <a16:creationId xmlns:a16="http://schemas.microsoft.com/office/drawing/2014/main" id="{C0B35F1D-008F-FF03-C001-B3851C338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16725" y="5088389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8" name="Text Box 21">
              <a:extLst>
                <a:ext uri="{FF2B5EF4-FFF2-40B4-BE49-F238E27FC236}">
                  <a16:creationId xmlns:a16="http://schemas.microsoft.com/office/drawing/2014/main" id="{93B5F5F6-AB24-B27B-17F9-708DB65CA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7851" y="4799464"/>
              <a:ext cx="100806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fr-FR" alt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root</a:t>
              </a:r>
            </a:p>
          </p:txBody>
        </p:sp>
        <p:sp>
          <p:nvSpPr>
            <p:cNvPr id="203799" name="Text Box 22">
              <a:extLst>
                <a:ext uri="{FF2B5EF4-FFF2-40B4-BE49-F238E27FC236}">
                  <a16:creationId xmlns:a16="http://schemas.microsoft.com/office/drawing/2014/main" id="{BC65457B-FF8F-3A02-7C5A-406E0912E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0188" y="3215139"/>
              <a:ext cx="1008062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fr-FR" altLang="en-US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tail</a:t>
              </a:r>
              <a:endParaRPr lang="fr-FR" altLang="en-US" sz="1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800" name="Rectangle 23">
              <a:extLst>
                <a:ext uri="{FF2B5EF4-FFF2-40B4-BE49-F238E27FC236}">
                  <a16:creationId xmlns:a16="http://schemas.microsoft.com/office/drawing/2014/main" id="{2635C728-CC5B-1F9A-C77D-BDFA13C11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313" y="5231264"/>
              <a:ext cx="215900" cy="5762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203801" name="AutoShape 24">
              <a:extLst>
                <a:ext uri="{FF2B5EF4-FFF2-40B4-BE49-F238E27FC236}">
                  <a16:creationId xmlns:a16="http://schemas.microsoft.com/office/drawing/2014/main" id="{7C897306-2D0A-0DD0-A4F3-E366DBB8D534}"/>
                </a:ext>
              </a:extLst>
            </p:cNvPr>
            <p:cNvCxnSpPr>
              <a:cxnSpLocks noChangeShapeType="1"/>
              <a:stCxn id="203800" idx="3"/>
              <a:endCxn id="203781" idx="1"/>
            </p:cNvCxnSpPr>
            <p:nvPr/>
          </p:nvCxnSpPr>
          <p:spPr bwMode="auto">
            <a:xfrm flipV="1">
              <a:off x="2208213" y="4548639"/>
              <a:ext cx="1511300" cy="9715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3802" name="Rectangle 25">
              <a:extLst>
                <a:ext uri="{FF2B5EF4-FFF2-40B4-BE49-F238E27FC236}">
                  <a16:creationId xmlns:a16="http://schemas.microsoft.com/office/drawing/2014/main" id="{94F0DB11-8E7F-9A6A-DE6C-0CCCCB651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6813" y="3431039"/>
              <a:ext cx="215900" cy="5762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203803" name="AutoShape 26">
              <a:extLst>
                <a:ext uri="{FF2B5EF4-FFF2-40B4-BE49-F238E27FC236}">
                  <a16:creationId xmlns:a16="http://schemas.microsoft.com/office/drawing/2014/main" id="{24415ED7-6774-6138-AFE2-14696D35F095}"/>
                </a:ext>
              </a:extLst>
            </p:cNvPr>
            <p:cNvCxnSpPr>
              <a:cxnSpLocks noChangeShapeType="1"/>
              <a:stCxn id="203802" idx="1"/>
            </p:cNvCxnSpPr>
            <p:nvPr/>
          </p:nvCxnSpPr>
          <p:spPr bwMode="auto">
            <a:xfrm rot="10800000" flipV="1">
              <a:off x="8832851" y="3719965"/>
              <a:ext cx="1223963" cy="719137"/>
            </a:xfrm>
            <a:prstGeom prst="bentConnector3">
              <a:avLst>
                <a:gd name="adj1" fmla="val 4993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Number Placeholder 5">
            <a:extLst>
              <a:ext uri="{FF2B5EF4-FFF2-40B4-BE49-F238E27FC236}">
                <a16:creationId xmlns:a16="http://schemas.microsoft.com/office/drawing/2014/main" id="{C316F73C-AEF0-3171-B70B-55BADBE4D9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C6EF944C-6E86-41F1-AABD-B2A3FC23CB0A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4434" name="Rectangle 2">
            <a:extLst>
              <a:ext uri="{FF2B5EF4-FFF2-40B4-BE49-F238E27FC236}">
                <a16:creationId xmlns:a16="http://schemas.microsoft.com/office/drawing/2014/main" id="{0146D656-FAF2-E01D-076B-715F232B38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Xây</a:t>
            </a:r>
            <a:r>
              <a:rPr lang="fr-FR" dirty="0"/>
              <a:t> </a:t>
            </a:r>
            <a:r>
              <a:rPr lang="fr-FR" dirty="0" err="1"/>
              <a:t>dựng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fr-FR" dirty="0"/>
              <a:t> </a:t>
            </a:r>
            <a:r>
              <a:rPr lang="fr-FR" dirty="0" err="1"/>
              <a:t>liên</a:t>
            </a:r>
            <a:r>
              <a:rPr lang="fr-FR" dirty="0"/>
              <a:t> </a:t>
            </a:r>
            <a:r>
              <a:rPr lang="fr-FR" dirty="0" err="1"/>
              <a:t>kết</a:t>
            </a:r>
            <a:r>
              <a:rPr lang="fr-FR" dirty="0"/>
              <a:t> </a:t>
            </a:r>
            <a:r>
              <a:rPr lang="fr-FR" dirty="0" err="1"/>
              <a:t>đôi</a:t>
            </a:r>
            <a:r>
              <a:rPr lang="fr-FR" dirty="0"/>
              <a:t>:  </a:t>
            </a:r>
            <a:r>
              <a:rPr lang="fr-FR" dirty="0" err="1"/>
              <a:t>Định</a:t>
            </a:r>
            <a:r>
              <a:rPr lang="fr-FR" dirty="0"/>
              <a:t> </a:t>
            </a:r>
            <a:r>
              <a:rPr lang="fr-FR" dirty="0" err="1"/>
              <a:t>nghĩa</a:t>
            </a:r>
            <a:r>
              <a:rPr lang="fr-FR" dirty="0"/>
              <a:t> </a:t>
            </a:r>
            <a:r>
              <a:rPr lang="fr-FR" dirty="0" err="1"/>
              <a:t>kiểu</a:t>
            </a:r>
            <a:endParaRPr lang="fr-FR" dirty="0"/>
          </a:p>
        </p:txBody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92038B7C-6042-8F70-B25E-E512DB9765A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800" b="1" dirty="0">
                <a:latin typeface="Courier New" panose="02070309020205020404" pitchFamily="49" charset="0"/>
              </a:rPr>
              <a:t> ...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800" b="1" dirty="0">
                <a:latin typeface="Courier New" panose="02070309020205020404" pitchFamily="49" charset="0"/>
              </a:rPr>
              <a:t>; // INFO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field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definition</a:t>
            </a:r>
            <a:endParaRPr lang="fr-FR" altLang="en-US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800" b="1" dirty="0">
                <a:latin typeface="Courier New" panose="02070309020205020404" pitchFamily="49" charset="0"/>
              </a:rPr>
              <a:t> {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 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8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 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800" b="1" dirty="0">
                <a:latin typeface="Courier New" panose="02070309020205020404" pitchFamily="49" charset="0"/>
              </a:rPr>
              <a:t>	*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8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 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800" b="1" dirty="0">
                <a:latin typeface="Courier New" panose="02070309020205020404" pitchFamily="49" charset="0"/>
              </a:rPr>
              <a:t>	*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800" b="1" dirty="0">
                <a:latin typeface="Courier New" panose="02070309020205020404" pitchFamily="49" charset="0"/>
              </a:rPr>
              <a:t>;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8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800" b="1" dirty="0">
                <a:latin typeface="Courier New" panose="02070309020205020404" pitchFamily="49" charset="0"/>
              </a:rPr>
              <a:t>*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800" b="1" dirty="0">
                <a:latin typeface="Courier New" panose="02070309020205020404" pitchFamily="49" charset="0"/>
              </a:rPr>
              <a:t> root,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800" b="1" dirty="0">
                <a:latin typeface="Courier New" panose="02070309020205020404" pitchFamily="49" charset="0"/>
              </a:rPr>
              <a:t>,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8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Number Placeholder 5">
            <a:extLst>
              <a:ext uri="{FF2B5EF4-FFF2-40B4-BE49-F238E27FC236}">
                <a16:creationId xmlns:a16="http://schemas.microsoft.com/office/drawing/2014/main" id="{47B7CDD9-3FB9-1F77-BE08-49AC0A13BD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AE824618-A5DB-48BF-BC7D-97B5685196D4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5458" name="Rectangle 2">
            <a:extLst>
              <a:ext uri="{FF2B5EF4-FFF2-40B4-BE49-F238E27FC236}">
                <a16:creationId xmlns:a16="http://schemas.microsoft.com/office/drawing/2014/main" id="{494D31AD-44B5-D74A-E054-8C9435774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Khởi</a:t>
            </a:r>
            <a:r>
              <a:rPr lang="fr-FR" dirty="0"/>
              <a:t> </a:t>
            </a:r>
            <a:r>
              <a:rPr lang="fr-FR" dirty="0" err="1"/>
              <a:t>tạo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fr-FR" dirty="0"/>
              <a:t> </a:t>
            </a:r>
            <a:r>
              <a:rPr lang="fr-FR" dirty="0" err="1"/>
              <a:t>và</a:t>
            </a:r>
            <a:r>
              <a:rPr lang="fr-FR" dirty="0"/>
              <a:t> </a:t>
            </a:r>
            <a:r>
              <a:rPr lang="fr-FR" dirty="0" err="1"/>
              <a:t>kiểm</a:t>
            </a:r>
            <a:r>
              <a:rPr lang="fr-FR" dirty="0"/>
              <a:t> tra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fr-FR" dirty="0"/>
              <a:t> </a:t>
            </a:r>
            <a:r>
              <a:rPr lang="fr-FR" dirty="0" err="1"/>
              <a:t>rỗng</a:t>
            </a:r>
            <a:endParaRPr lang="fr-FR" dirty="0"/>
          </a:p>
        </p:txBody>
      </p:sp>
      <p:sp>
        <p:nvSpPr>
          <p:cNvPr id="207876" name="Rectangle 3">
            <a:extLst>
              <a:ext uri="{FF2B5EF4-FFF2-40B4-BE49-F238E27FC236}">
                <a16:creationId xmlns:a16="http://schemas.microsoft.com/office/drawing/2014/main" id="{316B2A7C-B317-FA5A-5EF5-AFEA098CA47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MakeNull_List</a:t>
            </a:r>
            <a:r>
              <a:rPr lang="fr-FR" altLang="en-US" sz="2400" b="1" dirty="0">
                <a:latin typeface="Courier New" panose="02070309020205020404" pitchFamily="49" charset="0"/>
              </a:rPr>
              <a:t>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400" b="1" dirty="0">
                <a:latin typeface="Courier New" panose="02070309020205020404" pitchFamily="49" charset="0"/>
              </a:rPr>
              <a:t> *root,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doublist</a:t>
            </a:r>
            <a:r>
              <a:rPr lang="fr-FR" altLang="en-US" sz="2400" b="1" dirty="0">
                <a:latin typeface="Courier New" panose="02070309020205020404" pitchFamily="49" charset="0"/>
              </a:rPr>
              <a:t>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400" b="1" dirty="0">
                <a:latin typeface="Courier New" panose="02070309020205020404" pitchFamily="49" charset="0"/>
              </a:rPr>
              <a:t>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doublist</a:t>
            </a:r>
            <a:r>
              <a:rPr lang="fr-FR" altLang="en-US" sz="2400" b="1" dirty="0">
                <a:latin typeface="Courier New" panose="02070309020205020404" pitchFamily="49" charset="0"/>
              </a:rPr>
              <a:t>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){ 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(*root)= NULL;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(*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400" b="1" dirty="0">
                <a:latin typeface="Courier New" panose="02070309020205020404" pitchFamily="49" charset="0"/>
              </a:rPr>
              <a:t>)= NULL; (*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)= NULL;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 </a:t>
            </a:r>
          </a:p>
          <a:p>
            <a:pPr eaLnBrk="1" hangingPunct="1"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isEmpty</a:t>
            </a:r>
            <a:r>
              <a:rPr lang="fr-FR" altLang="en-US" sz="2400" b="1" dirty="0">
                <a:latin typeface="Courier New" panose="02070309020205020404" pitchFamily="49" charset="0"/>
              </a:rPr>
              <a:t>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400" b="1" dirty="0">
                <a:latin typeface="Courier New" panose="02070309020205020404" pitchFamily="49" charset="0"/>
              </a:rPr>
              <a:t> root){ 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return (root==NULL); 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 </a:t>
            </a:r>
          </a:p>
          <a:p>
            <a:pPr eaLnBrk="1" hangingPunct="1"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endParaRPr lang="fr-FR" altLang="en-US" sz="2400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endParaRPr lang="fr-FR" altLang="en-US" sz="24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1053440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DANH SÁCH LIÊN KẾT (PHẦN II)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IT3230 C Programming Basic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Slide Number Placeholder 3">
            <a:extLst>
              <a:ext uri="{FF2B5EF4-FFF2-40B4-BE49-F238E27FC236}">
                <a16:creationId xmlns:a16="http://schemas.microsoft.com/office/drawing/2014/main" id="{CEE75E90-7306-D0FF-1855-DF872A3156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F678F199-7D3B-4FEF-B051-EE047D1EF4F3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EEAA-1C06-0191-E8EC-0A7699F4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Tạo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</a:t>
            </a:r>
            <a:r>
              <a:rPr lang="fr-FR" dirty="0" err="1"/>
              <a:t>nút</a:t>
            </a:r>
            <a:r>
              <a:rPr lang="fr-FR" dirty="0"/>
              <a:t> </a:t>
            </a:r>
            <a:r>
              <a:rPr lang="fr-FR" dirty="0" err="1"/>
              <a:t>mới</a:t>
            </a:r>
            <a:endParaRPr lang="fr-FR" dirty="0"/>
          </a:p>
        </p:txBody>
      </p:sp>
      <p:sp>
        <p:nvSpPr>
          <p:cNvPr id="209923" name="Content Placeholder 2">
            <a:extLst>
              <a:ext uri="{FF2B5EF4-FFF2-40B4-BE49-F238E27FC236}">
                <a16:creationId xmlns:a16="http://schemas.microsoft.com/office/drawing/2014/main" id="{9C5EDDC8-368B-7114-54C2-2D2F432E466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node* makeNewNode(elementtype ele){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node* new = (node*) 	malloc(sizeof(node));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new-&gt;element=ele;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new-&gt;next =NULL;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new-&gt;prev =NULL;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8" name="Slide Number Placeholder 3">
            <a:extLst>
              <a:ext uri="{FF2B5EF4-FFF2-40B4-BE49-F238E27FC236}">
                <a16:creationId xmlns:a16="http://schemas.microsoft.com/office/drawing/2014/main" id="{E4B6C392-A227-378A-C2FD-6D66FE8B28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918510" y="5268232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09761C09-B72B-41F3-B4E7-42416BDF8B69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BB6FC-9D9B-0402-5F7B-8FDD8DF4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(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1: con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)</a:t>
            </a:r>
          </a:p>
        </p:txBody>
      </p:sp>
      <p:sp>
        <p:nvSpPr>
          <p:cNvPr id="210947" name="Content Placeholder 2">
            <a:extLst>
              <a:ext uri="{FF2B5EF4-FFF2-40B4-BE49-F238E27FC236}">
                <a16:creationId xmlns:a16="http://schemas.microsoft.com/office/drawing/2014/main" id="{6E132CBF-5B61-B7E2-8E10-4BFF4A37AB3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914400"/>
            <a:ext cx="11514528" cy="5053568"/>
          </a:xfrm>
        </p:spPr>
        <p:txBody>
          <a:bodyPr/>
          <a:lstStyle/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void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200" b="1" dirty="0">
                <a:latin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</a:t>
            </a:r>
            <a:r>
              <a:rPr lang="en-US" altLang="en-US" sz="2200" b="1" dirty="0">
                <a:latin typeface="Courier New" panose="02070309020205020404" pitchFamily="49" charset="0"/>
              </a:rPr>
              <a:t>){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if (root==NULL)	{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root=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tail=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cur 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return;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new-&gt;next = root;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root-&gt;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200" b="1" dirty="0">
                <a:latin typeface="Courier New" panose="02070309020205020404" pitchFamily="49" charset="0"/>
              </a:rPr>
              <a:t> 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root 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cur = root;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  <a:endParaRPr lang="en-US" altLang="en-US" sz="2200" b="1" dirty="0"/>
          </a:p>
        </p:txBody>
      </p:sp>
      <p:sp>
        <p:nvSpPr>
          <p:cNvPr id="210949" name="Rectangle 4">
            <a:extLst>
              <a:ext uri="{FF2B5EF4-FFF2-40B4-BE49-F238E27FC236}">
                <a16:creationId xmlns:a16="http://schemas.microsoft.com/office/drawing/2014/main" id="{FF257ADB-DA8A-71B3-77DA-CE24A9A42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2693307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0950" name="Rectangle 5">
            <a:extLst>
              <a:ext uri="{FF2B5EF4-FFF2-40B4-BE49-F238E27FC236}">
                <a16:creationId xmlns:a16="http://schemas.microsoft.com/office/drawing/2014/main" id="{3E0E3741-FDDE-BCAA-D15A-73D94666D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217419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51" name="Rectangle 6">
            <a:extLst>
              <a:ext uri="{FF2B5EF4-FFF2-40B4-BE49-F238E27FC236}">
                <a16:creationId xmlns:a16="http://schemas.microsoft.com/office/drawing/2014/main" id="{482236B2-394C-F24B-2C36-6BEB85593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8437" y="230437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0952" name="Rectangle 7">
            <a:extLst>
              <a:ext uri="{FF2B5EF4-FFF2-40B4-BE49-F238E27FC236}">
                <a16:creationId xmlns:a16="http://schemas.microsoft.com/office/drawing/2014/main" id="{3B4122F5-3BA5-DAF5-B665-6D5F01B41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321242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53" name="Rectangle 13">
            <a:extLst>
              <a:ext uri="{FF2B5EF4-FFF2-40B4-BE49-F238E27FC236}">
                <a16:creationId xmlns:a16="http://schemas.microsoft.com/office/drawing/2014/main" id="{0914F091-0AFD-CCB2-0F08-FFF96E298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2675" y="270759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0954" name="Rectangle 14">
            <a:extLst>
              <a:ext uri="{FF2B5EF4-FFF2-40B4-BE49-F238E27FC236}">
                <a16:creationId xmlns:a16="http://schemas.microsoft.com/office/drawing/2014/main" id="{9EE27A9C-2A72-6FD2-C6A9-721096881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2675" y="319654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55" name="Rectangle 15">
            <a:extLst>
              <a:ext uri="{FF2B5EF4-FFF2-40B4-BE49-F238E27FC236}">
                <a16:creationId xmlns:a16="http://schemas.microsoft.com/office/drawing/2014/main" id="{9CEA032E-78AD-95F0-F8EB-78A55206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8924" y="332672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0956" name="Rectangle 16">
            <a:extLst>
              <a:ext uri="{FF2B5EF4-FFF2-40B4-BE49-F238E27FC236}">
                <a16:creationId xmlns:a16="http://schemas.microsoft.com/office/drawing/2014/main" id="{B16B9A5C-C799-A9C5-EE28-AED8DDE32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2675" y="219007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10957" name="Line 17">
            <a:extLst>
              <a:ext uri="{FF2B5EF4-FFF2-40B4-BE49-F238E27FC236}">
                <a16:creationId xmlns:a16="http://schemas.microsoft.com/office/drawing/2014/main" id="{5F1A7853-5F00-6FD5-6603-AC9123967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310687" y="240279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0958" name="Line 18">
            <a:extLst>
              <a:ext uri="{FF2B5EF4-FFF2-40B4-BE49-F238E27FC236}">
                <a16:creationId xmlns:a16="http://schemas.microsoft.com/office/drawing/2014/main" id="{0E6B84F8-45CC-7256-D76E-7676AF0D1B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2812" y="346959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69B924EE-2031-B01D-3B14-758A7B3F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699" y="1899558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AutoShape 22">
            <a:extLst>
              <a:ext uri="{FF2B5EF4-FFF2-40B4-BE49-F238E27FC236}">
                <a16:creationId xmlns:a16="http://schemas.microsoft.com/office/drawing/2014/main" id="{DCE04E75-4728-7879-E1CF-9ABCDD9FCDCD}"/>
              </a:ext>
            </a:extLst>
          </p:cNvPr>
          <p:cNvCxnSpPr>
            <a:cxnSpLocks noChangeShapeType="1"/>
            <a:stCxn id="21" idx="3"/>
            <a:endCxn id="210962" idx="1"/>
          </p:cNvCxnSpPr>
          <p:nvPr/>
        </p:nvCxnSpPr>
        <p:spPr bwMode="auto">
          <a:xfrm>
            <a:off x="6451599" y="2188483"/>
            <a:ext cx="719138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961" name="Rectangle 25">
            <a:extLst>
              <a:ext uri="{FF2B5EF4-FFF2-40B4-BE49-F238E27FC236}">
                <a16:creationId xmlns:a16="http://schemas.microsoft.com/office/drawing/2014/main" id="{B849B955-D9CB-59B7-C139-174ACF56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706007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0962" name="Rectangle 26">
            <a:extLst>
              <a:ext uri="{FF2B5EF4-FFF2-40B4-BE49-F238E27FC236}">
                <a16:creationId xmlns:a16="http://schemas.microsoft.com/office/drawing/2014/main" id="{CFA1E119-6A93-CC26-EE34-B489DA93A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18689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63" name="Rectangle 27">
            <a:extLst>
              <a:ext uri="{FF2B5EF4-FFF2-40B4-BE49-F238E27FC236}">
                <a16:creationId xmlns:a16="http://schemas.microsoft.com/office/drawing/2014/main" id="{508D149E-0452-1A51-D314-DFF0044E1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322512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10964" name="Line 28">
            <a:extLst>
              <a:ext uri="{FF2B5EF4-FFF2-40B4-BE49-F238E27FC236}">
                <a16:creationId xmlns:a16="http://schemas.microsoft.com/office/drawing/2014/main" id="{76237A98-2E4B-C747-8DD8-E7843EBF5A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4849" y="3410857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0965" name="Rectangle 29">
            <a:extLst>
              <a:ext uri="{FF2B5EF4-FFF2-40B4-BE49-F238E27FC236}">
                <a16:creationId xmlns:a16="http://schemas.microsoft.com/office/drawing/2014/main" id="{22FBDB2C-D594-1F2E-358E-BD4DE244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149" y="334100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0966" name="Line 30">
            <a:extLst>
              <a:ext uri="{FF2B5EF4-FFF2-40B4-BE49-F238E27FC236}">
                <a16:creationId xmlns:a16="http://schemas.microsoft.com/office/drawing/2014/main" id="{6D627FEE-D747-34F8-9EE5-88FA8B2CFD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8587" y="240279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1">
            <a:extLst>
              <a:ext uri="{FF2B5EF4-FFF2-40B4-BE49-F238E27FC236}">
                <a16:creationId xmlns:a16="http://schemas.microsoft.com/office/drawing/2014/main" id="{1BF3FABE-8F71-B7D5-75F9-A33B38315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274" y="334735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0968" name="Rectangle 32">
            <a:extLst>
              <a:ext uri="{FF2B5EF4-FFF2-40B4-BE49-F238E27FC236}">
                <a16:creationId xmlns:a16="http://schemas.microsoft.com/office/drawing/2014/main" id="{79C02E61-735D-B8C8-3A17-4A78FA022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4" y="233135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0E124044-E1D6-C0B5-1920-386B6B3B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262" y="2475820"/>
            <a:ext cx="1008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FA6BD9-C32F-3F83-1746-CC1B3F3D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39828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D337C2-AC27-DDCF-7B1A-15B45CC5D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88723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21387-4F60-6377-116F-94433ACDB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880757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4B391-41E6-4818-D1F2-EF0EA2B2E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462" y="402680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41" name="Shape 40">
            <a:extLst>
              <a:ext uri="{FF2B5EF4-FFF2-40B4-BE49-F238E27FC236}">
                <a16:creationId xmlns:a16="http://schemas.microsoft.com/office/drawing/2014/main" id="{CF192A79-0284-1150-BCA1-303DE7FECE3B}"/>
              </a:ext>
            </a:extLst>
          </p:cNvPr>
          <p:cNvCxnSpPr>
            <a:cxnSpLocks noChangeShapeType="1"/>
            <a:stCxn id="39" idx="3"/>
          </p:cNvCxnSpPr>
          <p:nvPr/>
        </p:nvCxnSpPr>
        <p:spPr bwMode="auto">
          <a:xfrm flipV="1">
            <a:off x="7853363" y="3728357"/>
            <a:ext cx="223837" cy="406400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hape 42">
            <a:extLst>
              <a:ext uri="{FF2B5EF4-FFF2-40B4-BE49-F238E27FC236}">
                <a16:creationId xmlns:a16="http://schemas.microsoft.com/office/drawing/2014/main" id="{26FD66F4-D4BC-EB2E-7719-6932D621D432}"/>
              </a:ext>
            </a:extLst>
          </p:cNvPr>
          <p:cNvCxnSpPr>
            <a:cxnSpLocks noChangeShapeType="1"/>
            <a:stCxn id="29" idx="0"/>
            <a:endCxn id="35" idx="1"/>
          </p:cNvCxnSpPr>
          <p:nvPr/>
        </p:nvCxnSpPr>
        <p:spPr bwMode="auto">
          <a:xfrm rot="16200000" flipH="1" flipV="1">
            <a:off x="6814343" y="3695814"/>
            <a:ext cx="1303338" cy="606425"/>
          </a:xfrm>
          <a:prstGeom prst="bentConnector4">
            <a:avLst>
              <a:gd name="adj1" fmla="val -17551"/>
              <a:gd name="adj2" fmla="val 137713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21">
            <a:extLst>
              <a:ext uri="{FF2B5EF4-FFF2-40B4-BE49-F238E27FC236}">
                <a16:creationId xmlns:a16="http://schemas.microsoft.com/office/drawing/2014/main" id="{F8CF0748-56C0-C4E2-E226-64A85D66D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7" y="4690383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46" name="AutoShape 22">
            <a:extLst>
              <a:ext uri="{FF2B5EF4-FFF2-40B4-BE49-F238E27FC236}">
                <a16:creationId xmlns:a16="http://schemas.microsoft.com/office/drawing/2014/main" id="{0C7FC322-5700-ACAF-4FAF-7310E019F5EB}"/>
              </a:ext>
            </a:extLst>
          </p:cNvPr>
          <p:cNvCxnSpPr>
            <a:cxnSpLocks noChangeShapeType="1"/>
            <a:stCxn id="45" idx="3"/>
          </p:cNvCxnSpPr>
          <p:nvPr/>
        </p:nvCxnSpPr>
        <p:spPr bwMode="auto">
          <a:xfrm>
            <a:off x="6383338" y="4979308"/>
            <a:ext cx="719137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33">
            <a:extLst>
              <a:ext uri="{FF2B5EF4-FFF2-40B4-BE49-F238E27FC236}">
                <a16:creationId xmlns:a16="http://schemas.microsoft.com/office/drawing/2014/main" id="{72060A1A-F2C6-FC72-818E-1460EA968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266645"/>
            <a:ext cx="1008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1" grpId="0"/>
      <p:bldP spid="35" grpId="0" animBg="1"/>
      <p:bldP spid="36" grpId="0" animBg="1"/>
      <p:bldP spid="38" grpId="0" animBg="1"/>
      <p:bldP spid="39" grpId="0" animBg="1"/>
      <p:bldP spid="45" grpId="0" animBg="1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2" name="Slide Number Placeholder 3">
            <a:extLst>
              <a:ext uri="{FF2B5EF4-FFF2-40B4-BE49-F238E27FC236}">
                <a16:creationId xmlns:a16="http://schemas.microsoft.com/office/drawing/2014/main" id="{1C9D3B4A-F3F9-1AC9-901B-E369910CCE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5DCC3D7C-865B-4A37-9206-C8BCADDA3E5C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24FFC-7D66-2067-58CB-7FD6C87F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 err="1"/>
              <a:t>Thêm</a:t>
            </a:r>
            <a:r>
              <a:rPr lang="en-US" sz="2600" dirty="0"/>
              <a:t> </a:t>
            </a:r>
            <a:r>
              <a:rPr lang="en-US" sz="2600" dirty="0" err="1"/>
              <a:t>phần</a:t>
            </a:r>
            <a:r>
              <a:rPr lang="en-US" sz="2600" dirty="0"/>
              <a:t> </a:t>
            </a:r>
            <a:r>
              <a:rPr lang="en-US" sz="2600" dirty="0" err="1"/>
              <a:t>tử</a:t>
            </a:r>
            <a:r>
              <a:rPr lang="en-US" sz="2600" dirty="0"/>
              <a:t> </a:t>
            </a:r>
            <a:r>
              <a:rPr lang="en-US" sz="2600" dirty="0" err="1"/>
              <a:t>vào</a:t>
            </a:r>
            <a:r>
              <a:rPr lang="en-US" sz="2600" dirty="0"/>
              <a:t> </a:t>
            </a:r>
            <a:r>
              <a:rPr lang="en-US" sz="2600" dirty="0" err="1"/>
              <a:t>đầu</a:t>
            </a:r>
            <a:r>
              <a:rPr lang="en-US" sz="2600" dirty="0"/>
              <a:t> </a:t>
            </a:r>
            <a:r>
              <a:rPr lang="en-US" sz="2600" dirty="0" err="1"/>
              <a:t>danh</a:t>
            </a:r>
            <a:r>
              <a:rPr lang="en-US" sz="2600" dirty="0"/>
              <a:t> </a:t>
            </a:r>
            <a:r>
              <a:rPr lang="en-US" sz="2600" dirty="0" err="1"/>
              <a:t>sách</a:t>
            </a:r>
            <a:r>
              <a:rPr lang="en-US" sz="2600" dirty="0"/>
              <a:t> (</a:t>
            </a:r>
            <a:r>
              <a:rPr lang="en-US" sz="2600" dirty="0" err="1"/>
              <a:t>phiên</a:t>
            </a:r>
            <a:r>
              <a:rPr lang="en-US" sz="2600" dirty="0"/>
              <a:t> </a:t>
            </a:r>
            <a:r>
              <a:rPr lang="en-US" sz="2600" dirty="0" err="1"/>
              <a:t>bản</a:t>
            </a:r>
            <a:r>
              <a:rPr lang="en-US" sz="2600" dirty="0"/>
              <a:t> 2: </a:t>
            </a:r>
            <a:r>
              <a:rPr lang="en-US" sz="2600" dirty="0" err="1"/>
              <a:t>sử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</a:t>
            </a:r>
            <a:r>
              <a:rPr lang="en-US" sz="2600" dirty="0" err="1"/>
              <a:t>tham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con </a:t>
            </a:r>
            <a:r>
              <a:rPr lang="en-US" sz="2600" dirty="0" err="1"/>
              <a:t>trỏ</a:t>
            </a:r>
            <a:r>
              <a:rPr lang="en-US" sz="2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A7AD-A878-FAF9-4DC4-3200C1112A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void </a:t>
            </a:r>
            <a:r>
              <a:rPr lang="en-US" sz="2600" b="1" dirty="0" err="1">
                <a:latin typeface="Courier New" pitchFamily="49" charset="0"/>
              </a:rPr>
              <a:t>insertAtHead</a:t>
            </a:r>
            <a:r>
              <a:rPr lang="en-US" sz="2600" b="1" dirty="0">
                <a:latin typeface="Courier New" pitchFamily="49" charset="0"/>
              </a:rPr>
              <a:t>(</a:t>
            </a:r>
            <a:r>
              <a:rPr lang="fr-FR" sz="2600" b="1" dirty="0" err="1">
                <a:latin typeface="Courier New" pitchFamily="49" charset="0"/>
              </a:rPr>
              <a:t>elementtype</a:t>
            </a:r>
            <a:r>
              <a:rPr lang="fr-FR" sz="2600" b="1" dirty="0">
                <a:latin typeface="Courier New" pitchFamily="49" charset="0"/>
              </a:rPr>
              <a:t> e, </a:t>
            </a:r>
            <a:r>
              <a:rPr lang="fr-FR" sz="2600" b="1" dirty="0" err="1">
                <a:latin typeface="Courier New" pitchFamily="49" charset="0"/>
              </a:rPr>
              <a:t>doublelist</a:t>
            </a:r>
            <a:r>
              <a:rPr lang="fr-FR" sz="2600" b="1" dirty="0">
                <a:latin typeface="Courier New" pitchFamily="49" charset="0"/>
              </a:rPr>
              <a:t> *</a:t>
            </a:r>
            <a:r>
              <a:rPr lang="fr-FR" sz="2600" b="1" dirty="0" err="1">
                <a:latin typeface="Courier New" pitchFamily="49" charset="0"/>
              </a:rPr>
              <a:t>root</a:t>
            </a:r>
            <a:r>
              <a:rPr lang="fr-FR" sz="2600" b="1" dirty="0">
                <a:latin typeface="Courier New" pitchFamily="49" charset="0"/>
              </a:rPr>
              <a:t>, </a:t>
            </a:r>
            <a:r>
              <a:rPr lang="fr-FR" sz="2600" b="1" dirty="0" err="1">
                <a:latin typeface="Courier New" pitchFamily="49" charset="0"/>
              </a:rPr>
              <a:t>doublelist</a:t>
            </a:r>
            <a:r>
              <a:rPr lang="fr-FR" sz="2600" b="1" dirty="0">
                <a:latin typeface="Courier New" pitchFamily="49" charset="0"/>
              </a:rPr>
              <a:t> *</a:t>
            </a:r>
            <a:r>
              <a:rPr lang="fr-FR" sz="2600" b="1" dirty="0" err="1">
                <a:latin typeface="Courier New" pitchFamily="49" charset="0"/>
              </a:rPr>
              <a:t>tail</a:t>
            </a:r>
            <a:r>
              <a:rPr lang="fr-FR" sz="2600" b="1" dirty="0">
                <a:latin typeface="Courier New" pitchFamily="49" charset="0"/>
              </a:rPr>
              <a:t>, </a:t>
            </a:r>
            <a:r>
              <a:rPr lang="fr-FR" sz="2600" b="1" dirty="0" err="1">
                <a:latin typeface="Courier New" pitchFamily="49" charset="0"/>
              </a:rPr>
              <a:t>doublelist</a:t>
            </a:r>
            <a:r>
              <a:rPr lang="fr-FR" sz="2600" b="1" dirty="0">
                <a:latin typeface="Courier New" pitchFamily="49" charset="0"/>
              </a:rPr>
              <a:t> *</a:t>
            </a:r>
            <a:r>
              <a:rPr lang="fr-FR" sz="2600" b="1" dirty="0" err="1">
                <a:latin typeface="Courier New" pitchFamily="49" charset="0"/>
              </a:rPr>
              <a:t>cur</a:t>
            </a:r>
            <a:r>
              <a:rPr lang="en-US" sz="2600" b="1" dirty="0">
                <a:latin typeface="Courier New" pitchFamily="49" charset="0"/>
              </a:rPr>
              <a:t>){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node* new = </a:t>
            </a:r>
            <a:r>
              <a:rPr lang="en-US" sz="2600" b="1" dirty="0" err="1">
                <a:latin typeface="Courier New" pitchFamily="49" charset="0"/>
              </a:rPr>
              <a:t>makeNewNode</a:t>
            </a:r>
            <a:r>
              <a:rPr lang="en-US" sz="2600" b="1" dirty="0">
                <a:latin typeface="Courier New" pitchFamily="49" charset="0"/>
              </a:rPr>
              <a:t>(e);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if (*root==NULL) { 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	*root=new; *tail= new; 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	*cur=new; return;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  }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new-&gt;next = *root;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 (*root)-&gt;</a:t>
            </a:r>
            <a:r>
              <a:rPr lang="en-US" sz="2600" b="1" dirty="0" err="1">
                <a:latin typeface="Courier New" pitchFamily="49" charset="0"/>
              </a:rPr>
              <a:t>prev</a:t>
            </a:r>
            <a:r>
              <a:rPr lang="en-US" sz="2600" b="1" dirty="0">
                <a:latin typeface="Courier New" pitchFamily="49" charset="0"/>
              </a:rPr>
              <a:t> = new; 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*root = new;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*cur = *root;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/>
              <a:t>call in main(): </a:t>
            </a:r>
            <a:r>
              <a:rPr lang="en-US" dirty="0" err="1"/>
              <a:t>insertAtHead</a:t>
            </a:r>
            <a:r>
              <a:rPr lang="en-US" dirty="0"/>
              <a:t>(e, &amp;root, &amp;tail, &amp;cur);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6" name="Slide Number Placeholder 3">
            <a:extLst>
              <a:ext uri="{FF2B5EF4-FFF2-40B4-BE49-F238E27FC236}">
                <a16:creationId xmlns:a16="http://schemas.microsoft.com/office/drawing/2014/main" id="{4C0335D0-0BA2-0AF1-E85A-0A4073298C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33FCD0D2-4A5A-4EB7-8F9A-20D97C96B7AA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1C30A-D50F-700C-744D-1E268813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(append-</a:t>
            </a:r>
            <a:r>
              <a:rPr lang="en-US" dirty="0" err="1"/>
              <a:t>pushBack</a:t>
            </a:r>
            <a:r>
              <a:rPr lang="en-US" dirty="0"/>
              <a:t>)</a:t>
            </a:r>
          </a:p>
        </p:txBody>
      </p:sp>
      <p:sp>
        <p:nvSpPr>
          <p:cNvPr id="212995" name="Content Placeholder 2">
            <a:extLst>
              <a:ext uri="{FF2B5EF4-FFF2-40B4-BE49-F238E27FC236}">
                <a16:creationId xmlns:a16="http://schemas.microsoft.com/office/drawing/2014/main" id="{B86ADD62-423A-7AE6-BECF-B876776D6CD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void append(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200" b="1" dirty="0">
                <a:latin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</a:t>
            </a:r>
            <a:r>
              <a:rPr lang="en-US" altLang="en-US" sz="2200" b="1" dirty="0">
                <a:latin typeface="Courier New" panose="02070309020205020404" pitchFamily="49" charset="0"/>
              </a:rPr>
              <a:t>){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if (tail==NULL){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root=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tail=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cur 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return;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tail-&gt;next 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new-&gt;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200" b="1" dirty="0">
                <a:latin typeface="Courier New" panose="02070309020205020404" pitchFamily="49" charset="0"/>
              </a:rPr>
              <a:t> = tail;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tail 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cur = tail;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  <a:endParaRPr lang="en-US" altLang="en-US" sz="2200" b="1" dirty="0"/>
          </a:p>
        </p:txBody>
      </p:sp>
      <p:grpSp>
        <p:nvGrpSpPr>
          <p:cNvPr id="3" name="Group 56">
            <a:extLst>
              <a:ext uri="{FF2B5EF4-FFF2-40B4-BE49-F238E27FC236}">
                <a16:creationId xmlns:a16="http://schemas.microsoft.com/office/drawing/2014/main" id="{D634FC49-7D1B-2191-67D7-84706D1ACC03}"/>
              </a:ext>
            </a:extLst>
          </p:cNvPr>
          <p:cNvGrpSpPr>
            <a:grpSpLocks/>
          </p:cNvGrpSpPr>
          <p:nvPr/>
        </p:nvGrpSpPr>
        <p:grpSpPr bwMode="auto">
          <a:xfrm>
            <a:off x="9439276" y="3048001"/>
            <a:ext cx="1152525" cy="1509713"/>
            <a:chOff x="7915275" y="3048000"/>
            <a:chExt cx="1152525" cy="1509713"/>
          </a:xfrm>
        </p:grpSpPr>
        <p:sp>
          <p:nvSpPr>
            <p:cNvPr id="213025" name="Rectangle 34">
              <a:extLst>
                <a:ext uri="{FF2B5EF4-FFF2-40B4-BE49-F238E27FC236}">
                  <a16:creationId xmlns:a16="http://schemas.microsoft.com/office/drawing/2014/main" id="{A9FFABD7-D575-B058-8AB1-CCC5B1D81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5" y="3565525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3026" name="Rectangle 35">
              <a:extLst>
                <a:ext uri="{FF2B5EF4-FFF2-40B4-BE49-F238E27FC236}">
                  <a16:creationId xmlns:a16="http://schemas.microsoft.com/office/drawing/2014/main" id="{209B033B-B7DA-FD1A-9B7C-D4D0D0005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5" y="4054475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sp>
          <p:nvSpPr>
            <p:cNvPr id="213027" name="Rectangle 37">
              <a:extLst>
                <a:ext uri="{FF2B5EF4-FFF2-40B4-BE49-F238E27FC236}">
                  <a16:creationId xmlns:a16="http://schemas.microsoft.com/office/drawing/2014/main" id="{F2223095-32C4-AF70-8757-495E2A472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5" y="3048000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B27FA8C4-0A79-34BF-B026-A4AD5F09B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475" y="421005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00" name="Rectangle 4">
            <a:extLst>
              <a:ext uri="{FF2B5EF4-FFF2-40B4-BE49-F238E27FC236}">
                <a16:creationId xmlns:a16="http://schemas.microsoft.com/office/drawing/2014/main" id="{28214B84-3A00-941B-913B-B056E91D1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1" y="3536950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3001" name="Rectangle 5">
            <a:extLst>
              <a:ext uri="{FF2B5EF4-FFF2-40B4-BE49-F238E27FC236}">
                <a16:creationId xmlns:a16="http://schemas.microsoft.com/office/drawing/2014/main" id="{76F2EB54-BCBE-7600-D1E2-04E398FDB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1" y="301783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002" name="Rectangle 6">
            <a:extLst>
              <a:ext uri="{FF2B5EF4-FFF2-40B4-BE49-F238E27FC236}">
                <a16:creationId xmlns:a16="http://schemas.microsoft.com/office/drawing/2014/main" id="{50658951-5050-7EF4-5AEE-F8F4EB8A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300" y="3148013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03" name="Rectangle 7">
            <a:extLst>
              <a:ext uri="{FF2B5EF4-FFF2-40B4-BE49-F238E27FC236}">
                <a16:creationId xmlns:a16="http://schemas.microsoft.com/office/drawing/2014/main" id="{AD10C07F-8C08-4611-4767-002BE9874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1" y="405606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004" name="Rectangle 13">
            <a:extLst>
              <a:ext uri="{FF2B5EF4-FFF2-40B4-BE49-F238E27FC236}">
                <a16:creationId xmlns:a16="http://schemas.microsoft.com/office/drawing/2014/main" id="{86588862-EC9D-47E7-91C5-3BE34342E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39" y="355123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3005" name="Rectangle 14">
            <a:extLst>
              <a:ext uri="{FF2B5EF4-FFF2-40B4-BE49-F238E27FC236}">
                <a16:creationId xmlns:a16="http://schemas.microsoft.com/office/drawing/2014/main" id="{DBA204A7-EAD2-DD8E-26F0-E6DAE3956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39" y="404018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006" name="Rectangle 15">
            <a:extLst>
              <a:ext uri="{FF2B5EF4-FFF2-40B4-BE49-F238E27FC236}">
                <a16:creationId xmlns:a16="http://schemas.microsoft.com/office/drawing/2014/main" id="{8F12C4E9-ED7C-D3A8-5A93-D71B4037A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9788" y="4170363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07" name="Rectangle 16">
            <a:extLst>
              <a:ext uri="{FF2B5EF4-FFF2-40B4-BE49-F238E27FC236}">
                <a16:creationId xmlns:a16="http://schemas.microsoft.com/office/drawing/2014/main" id="{5C02250C-A2E9-7127-0DF4-100F33C38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39" y="303371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13008" name="Line 17">
            <a:extLst>
              <a:ext uri="{FF2B5EF4-FFF2-40B4-BE49-F238E27FC236}">
                <a16:creationId xmlns:a16="http://schemas.microsoft.com/office/drawing/2014/main" id="{15565299-D53A-A25B-DCDC-EFCCAB92FC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1550" y="324643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3009" name="Line 18">
            <a:extLst>
              <a:ext uri="{FF2B5EF4-FFF2-40B4-BE49-F238E27FC236}">
                <a16:creationId xmlns:a16="http://schemas.microsoft.com/office/drawing/2014/main" id="{FE603237-B532-0764-ED59-B62ECCA07C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5575" y="42941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3010" name="Rectangle 21">
            <a:extLst>
              <a:ext uri="{FF2B5EF4-FFF2-40B4-BE49-F238E27FC236}">
                <a16:creationId xmlns:a16="http://schemas.microsoft.com/office/drawing/2014/main" id="{B17537EB-4FEE-8D88-30C6-0C9E63954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325" y="1676401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AutoShape 22">
            <a:extLst>
              <a:ext uri="{FF2B5EF4-FFF2-40B4-BE49-F238E27FC236}">
                <a16:creationId xmlns:a16="http://schemas.microsoft.com/office/drawing/2014/main" id="{07AC2839-2DAE-3E95-9A02-4938ACE4B3D7}"/>
              </a:ext>
            </a:extLst>
          </p:cNvPr>
          <p:cNvCxnSpPr>
            <a:cxnSpLocks noChangeShapeType="1"/>
            <a:stCxn id="213010" idx="2"/>
          </p:cNvCxnSpPr>
          <p:nvPr/>
        </p:nvCxnSpPr>
        <p:spPr bwMode="auto">
          <a:xfrm rot="16200000" flipH="1">
            <a:off x="8278019" y="2524919"/>
            <a:ext cx="817562" cy="2730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3012" name="Rectangle 25">
            <a:extLst>
              <a:ext uri="{FF2B5EF4-FFF2-40B4-BE49-F238E27FC236}">
                <a16:creationId xmlns:a16="http://schemas.microsoft.com/office/drawing/2014/main" id="{DFB0CDD7-DD02-4364-955E-E362B47EE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1" y="3549650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3013" name="Rectangle 26">
            <a:extLst>
              <a:ext uri="{FF2B5EF4-FFF2-40B4-BE49-F238E27FC236}">
                <a16:creationId xmlns:a16="http://schemas.microsoft.com/office/drawing/2014/main" id="{5E418B2C-8C28-7B8F-6CC4-D4D34A73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1" y="303053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014" name="Rectangle 27">
            <a:extLst>
              <a:ext uri="{FF2B5EF4-FFF2-40B4-BE49-F238E27FC236}">
                <a16:creationId xmlns:a16="http://schemas.microsoft.com/office/drawing/2014/main" id="{F57375F2-D4BE-DDA0-9069-67B21919C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1" y="406876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13015" name="Line 28">
            <a:extLst>
              <a:ext uri="{FF2B5EF4-FFF2-40B4-BE49-F238E27FC236}">
                <a16:creationId xmlns:a16="http://schemas.microsoft.com/office/drawing/2014/main" id="{936D1C00-991A-D885-7F89-98993DB1D5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54764" y="42926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3016" name="Rectangle 29">
            <a:extLst>
              <a:ext uri="{FF2B5EF4-FFF2-40B4-BE49-F238E27FC236}">
                <a16:creationId xmlns:a16="http://schemas.microsoft.com/office/drawing/2014/main" id="{CD868202-4CCC-D009-F184-E5320A0E2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3" y="418465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17" name="Line 30">
            <a:extLst>
              <a:ext uri="{FF2B5EF4-FFF2-40B4-BE49-F238E27FC236}">
                <a16:creationId xmlns:a16="http://schemas.microsoft.com/office/drawing/2014/main" id="{6FCF2D55-C0F2-2AF4-8E81-8052E3629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9450" y="32464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3018" name="Rectangle 31">
            <a:extLst>
              <a:ext uri="{FF2B5EF4-FFF2-40B4-BE49-F238E27FC236}">
                <a16:creationId xmlns:a16="http://schemas.microsoft.com/office/drawing/2014/main" id="{B9D38EA0-474E-6C48-B7B6-9719401A5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138" y="419100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19" name="Rectangle 32">
            <a:extLst>
              <a:ext uri="{FF2B5EF4-FFF2-40B4-BE49-F238E27FC236}">
                <a16:creationId xmlns:a16="http://schemas.microsoft.com/office/drawing/2014/main" id="{B6839C42-1E10-58FD-94A9-9689E7097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988" y="317500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20" name="Text Box 33">
            <a:extLst>
              <a:ext uri="{FF2B5EF4-FFF2-40B4-BE49-F238E27FC236}">
                <a16:creationId xmlns:a16="http://schemas.microsoft.com/office/drawing/2014/main" id="{446856FF-6FA3-57D3-3115-3E991F6A2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3775" y="1771650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latin typeface="Arial" panose="020B0604020202020204" pitchFamily="34" charset="0"/>
                <a:cs typeface="Arial" panose="020B0604020202020204" pitchFamily="34" charset="0"/>
              </a:rPr>
              <a:t>tail</a:t>
            </a:r>
          </a:p>
        </p:txBody>
      </p:sp>
      <p:sp>
        <p:nvSpPr>
          <p:cNvPr id="213021" name="Rectangle 48">
            <a:extLst>
              <a:ext uri="{FF2B5EF4-FFF2-40B4-BE49-F238E27FC236}">
                <a16:creationId xmlns:a16="http://schemas.microsoft.com/office/drawing/2014/main" id="{5305041B-CB7F-3197-2667-959C61C34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75" y="318135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7A16C278-84BB-CE84-87C8-B27438CD7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3276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5" name="Line 18">
            <a:extLst>
              <a:ext uri="{FF2B5EF4-FFF2-40B4-BE49-F238E27FC236}">
                <a16:creationId xmlns:a16="http://schemas.microsoft.com/office/drawing/2014/main" id="{DDD722B4-3803-404E-19E5-297A3EAC6B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4343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1D17C3-C036-990C-1868-8E36D4B0B3B1}"/>
              </a:ext>
            </a:extLst>
          </p:cNvPr>
          <p:cNvCxnSpPr>
            <a:cxnSpLocks noChangeShapeType="1"/>
            <a:stCxn id="213010" idx="2"/>
            <a:endCxn id="213027" idx="0"/>
          </p:cNvCxnSpPr>
          <p:nvPr/>
        </p:nvCxnSpPr>
        <p:spPr bwMode="auto">
          <a:xfrm rot="16200000" flipH="1">
            <a:off x="8885239" y="1917701"/>
            <a:ext cx="795337" cy="1465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Slide Number Placeholder 3">
            <a:extLst>
              <a:ext uri="{FF2B5EF4-FFF2-40B4-BE49-F238E27FC236}">
                <a16:creationId xmlns:a16="http://schemas.microsoft.com/office/drawing/2014/main" id="{89598AF1-82E9-CC1D-898F-F6CCEB2C22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22C77B9A-2B84-4633-BF21-BE5180C0F518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736CF-7D46-9C06-AF65-D6D8AA2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(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B226-75A1-FA61-14F3-40398DD8CD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void append(</a:t>
            </a:r>
            <a:r>
              <a:rPr lang="fr-FR" sz="3000" b="1" dirty="0" err="1">
                <a:latin typeface="Courier New" pitchFamily="49" charset="0"/>
              </a:rPr>
              <a:t>elementtype</a:t>
            </a:r>
            <a:r>
              <a:rPr lang="fr-FR" sz="3000" b="1" dirty="0">
                <a:latin typeface="Courier New" pitchFamily="49" charset="0"/>
              </a:rPr>
              <a:t> e, </a:t>
            </a:r>
            <a:r>
              <a:rPr lang="fr-FR" sz="3000" b="1" dirty="0" err="1">
                <a:latin typeface="Courier New" pitchFamily="49" charset="0"/>
              </a:rPr>
              <a:t>doublelist</a:t>
            </a:r>
            <a:r>
              <a:rPr lang="fr-FR" sz="3000" b="1" dirty="0">
                <a:latin typeface="Courier New" pitchFamily="49" charset="0"/>
              </a:rPr>
              <a:t> *</a:t>
            </a:r>
            <a:r>
              <a:rPr lang="fr-FR" sz="3000" b="1" dirty="0" err="1">
                <a:latin typeface="Courier New" pitchFamily="49" charset="0"/>
              </a:rPr>
              <a:t>root</a:t>
            </a:r>
            <a:r>
              <a:rPr lang="fr-FR" sz="3000" b="1" dirty="0">
                <a:latin typeface="Courier New" pitchFamily="49" charset="0"/>
              </a:rPr>
              <a:t>, </a:t>
            </a:r>
            <a:r>
              <a:rPr lang="fr-FR" sz="3000" b="1" dirty="0" err="1">
                <a:latin typeface="Courier New" pitchFamily="49" charset="0"/>
              </a:rPr>
              <a:t>doublelist</a:t>
            </a:r>
            <a:r>
              <a:rPr lang="fr-FR" sz="3000" b="1" dirty="0">
                <a:latin typeface="Courier New" pitchFamily="49" charset="0"/>
              </a:rPr>
              <a:t> *</a:t>
            </a:r>
            <a:r>
              <a:rPr lang="fr-FR" sz="3000" b="1" dirty="0" err="1">
                <a:latin typeface="Courier New" pitchFamily="49" charset="0"/>
              </a:rPr>
              <a:t>tail</a:t>
            </a:r>
            <a:r>
              <a:rPr lang="fr-FR" sz="3000" b="1" dirty="0">
                <a:latin typeface="Courier New" pitchFamily="49" charset="0"/>
              </a:rPr>
              <a:t>, </a:t>
            </a:r>
            <a:r>
              <a:rPr lang="fr-FR" sz="3000" b="1" dirty="0" err="1">
                <a:latin typeface="Courier New" pitchFamily="49" charset="0"/>
              </a:rPr>
              <a:t>doublelist</a:t>
            </a:r>
            <a:r>
              <a:rPr lang="fr-FR" sz="3000" b="1" dirty="0">
                <a:latin typeface="Courier New" pitchFamily="49" charset="0"/>
              </a:rPr>
              <a:t> *</a:t>
            </a:r>
            <a:r>
              <a:rPr lang="fr-FR" sz="3000" b="1" dirty="0" err="1">
                <a:latin typeface="Courier New" pitchFamily="49" charset="0"/>
              </a:rPr>
              <a:t>cur</a:t>
            </a:r>
            <a:r>
              <a:rPr lang="en-US" sz="3000" b="1" dirty="0">
                <a:latin typeface="Courier New" pitchFamily="49" charset="0"/>
              </a:rPr>
              <a:t>){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node* new = </a:t>
            </a:r>
            <a:r>
              <a:rPr lang="en-US" sz="3000" b="1" dirty="0" err="1">
                <a:latin typeface="Courier New" pitchFamily="49" charset="0"/>
              </a:rPr>
              <a:t>makeNewNode</a:t>
            </a:r>
            <a:r>
              <a:rPr lang="en-US" sz="3000" b="1" dirty="0">
                <a:latin typeface="Courier New" pitchFamily="49" charset="0"/>
              </a:rPr>
              <a:t>(e);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if (*tail==NULL){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	*root=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	*tail=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	*cur 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	return;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}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(*tail)-&gt;next 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new-&gt;</a:t>
            </a:r>
            <a:r>
              <a:rPr lang="en-US" sz="3000" b="1" dirty="0" err="1">
                <a:latin typeface="Courier New" pitchFamily="49" charset="0"/>
              </a:rPr>
              <a:t>prev</a:t>
            </a:r>
            <a:r>
              <a:rPr lang="en-US" sz="3000" b="1" dirty="0">
                <a:latin typeface="Courier New" pitchFamily="49" charset="0"/>
              </a:rPr>
              <a:t> = *tail;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*tail 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*cur = tail;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/>
              <a:t>call in main(): append(e, &amp;root, &amp;tail, &amp;cur);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Slide Number Placeholder 3">
            <a:extLst>
              <a:ext uri="{FF2B5EF4-FFF2-40B4-BE49-F238E27FC236}">
                <a16:creationId xmlns:a16="http://schemas.microsoft.com/office/drawing/2014/main" id="{6FB85518-2591-B266-3C59-F9B1034AB0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25A43C5B-23A4-485C-BBE7-1D47D0C6FB1A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B0587-3973-101E-E81C-8C9DB42B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fr-FR" dirty="0"/>
              <a:t>(</a:t>
            </a:r>
            <a:r>
              <a:rPr lang="fr-FR" dirty="0" err="1"/>
              <a:t>Phiên</a:t>
            </a:r>
            <a:r>
              <a:rPr lang="fr-FR" dirty="0"/>
              <a:t> </a:t>
            </a:r>
            <a:r>
              <a:rPr lang="fr-FR" dirty="0" err="1"/>
              <a:t>bản</a:t>
            </a:r>
            <a:r>
              <a:rPr lang="fr-FR" dirty="0"/>
              <a:t> 1)</a:t>
            </a:r>
          </a:p>
        </p:txBody>
      </p:sp>
      <p:sp>
        <p:nvSpPr>
          <p:cNvPr id="118787" name="Content Placeholder 2">
            <a:extLst>
              <a:ext uri="{FF2B5EF4-FFF2-40B4-BE49-F238E27FC236}">
                <a16:creationId xmlns:a16="http://schemas.microsoft.com/office/drawing/2014/main" id="{FC049884-DFA2-EB92-FB5E-4B8376F6B6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Tx/>
              <a:buNone/>
              <a:defRPr/>
            </a:pPr>
            <a:r>
              <a:rPr lang="fr-FR" sz="2000" b="1" dirty="0" err="1">
                <a:latin typeface="Courier New" pitchFamily="49" charset="0"/>
              </a:rPr>
              <a:t>void</a:t>
            </a:r>
            <a:r>
              <a:rPr lang="fr-FR" sz="2000" b="1" dirty="0">
                <a:latin typeface="Courier New" pitchFamily="49" charset="0"/>
              </a:rPr>
              <a:t> </a:t>
            </a:r>
            <a:r>
              <a:rPr lang="fr-FR" sz="2000" b="1" dirty="0" err="1">
                <a:latin typeface="Courier New" pitchFamily="49" charset="0"/>
              </a:rPr>
              <a:t>insertAfterCurrent</a:t>
            </a:r>
            <a:r>
              <a:rPr lang="fr-FR" sz="2000" b="1" dirty="0">
                <a:latin typeface="Courier New" pitchFamily="49" charset="0"/>
              </a:rPr>
              <a:t>(</a:t>
            </a:r>
            <a:r>
              <a:rPr lang="fr-FR" sz="2000" b="1" dirty="0" err="1">
                <a:latin typeface="Courier New" pitchFamily="49" charset="0"/>
              </a:rPr>
              <a:t>elementtype</a:t>
            </a:r>
            <a:r>
              <a:rPr lang="fr-FR" sz="2000" b="1" dirty="0">
                <a:latin typeface="Courier New" pitchFamily="49" charset="0"/>
              </a:rPr>
              <a:t> </a:t>
            </a:r>
            <a:r>
              <a:rPr lang="fr-FR" sz="2000" b="1" dirty="0" err="1">
                <a:latin typeface="Courier New" pitchFamily="49" charset="0"/>
              </a:rPr>
              <a:t>ele</a:t>
            </a:r>
            <a:r>
              <a:rPr lang="fr-FR" sz="20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</a:t>
            </a:r>
            <a:r>
              <a:rPr lang="fr-FR" sz="2000" b="1" dirty="0" err="1">
                <a:latin typeface="Courier New" pitchFamily="49" charset="0"/>
              </a:rPr>
              <a:t>node</a:t>
            </a:r>
            <a:r>
              <a:rPr lang="fr-FR" sz="2000" b="1" dirty="0">
                <a:latin typeface="Courier New" pitchFamily="49" charset="0"/>
              </a:rPr>
              <a:t> *new = </a:t>
            </a:r>
            <a:r>
              <a:rPr lang="fr-FR" sz="2000" b="1" dirty="0" err="1">
                <a:latin typeface="Courier New" pitchFamily="49" charset="0"/>
              </a:rPr>
              <a:t>makeNewNode</a:t>
            </a:r>
            <a:r>
              <a:rPr lang="fr-FR" sz="2000" b="1" dirty="0">
                <a:latin typeface="Courier New" pitchFamily="49" charset="0"/>
              </a:rPr>
              <a:t>(</a:t>
            </a:r>
            <a:r>
              <a:rPr lang="fr-FR" sz="2000" b="1" dirty="0" err="1">
                <a:latin typeface="Courier New" pitchFamily="49" charset="0"/>
              </a:rPr>
              <a:t>ele</a:t>
            </a:r>
            <a:r>
              <a:rPr lang="fr-FR" sz="2000" b="1" dirty="0"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if(root == NULL){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    root = new; </a:t>
            </a:r>
            <a:r>
              <a:rPr lang="fr-FR" sz="2000" b="1" dirty="0" err="1">
                <a:latin typeface="Courier New" pitchFamily="49" charset="0"/>
              </a:rPr>
              <a:t>tail</a:t>
            </a:r>
            <a:r>
              <a:rPr lang="fr-FR" sz="2000" b="1" dirty="0">
                <a:latin typeface="Courier New" pitchFamily="49" charset="0"/>
              </a:rPr>
              <a:t> = new; </a:t>
            </a:r>
            <a:r>
              <a:rPr lang="fr-FR" sz="2000" b="1" dirty="0" err="1">
                <a:latin typeface="Courier New" pitchFamily="49" charset="0"/>
              </a:rPr>
              <a:t>cur</a:t>
            </a:r>
            <a:r>
              <a:rPr lang="fr-FR" sz="2000" b="1" dirty="0">
                <a:latin typeface="Courier New" pitchFamily="49" charset="0"/>
              </a:rPr>
              <a:t> = new;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} </a:t>
            </a:r>
            <a:r>
              <a:rPr lang="fr-FR" sz="2000" b="1" dirty="0" err="1">
                <a:latin typeface="Courier New" pitchFamily="49" charset="0"/>
              </a:rPr>
              <a:t>else</a:t>
            </a:r>
            <a:r>
              <a:rPr lang="fr-FR" sz="2000" b="1" dirty="0">
                <a:latin typeface="Courier New" pitchFamily="49" charset="0"/>
              </a:rPr>
              <a:t> if (</a:t>
            </a:r>
            <a:r>
              <a:rPr lang="fr-FR" sz="2000" b="1" dirty="0" err="1">
                <a:latin typeface="Courier New" pitchFamily="49" charset="0"/>
              </a:rPr>
              <a:t>cur</a:t>
            </a:r>
            <a:r>
              <a:rPr lang="fr-FR" sz="2000" b="1" dirty="0">
                <a:latin typeface="Courier New" pitchFamily="49" charset="0"/>
              </a:rPr>
              <a:t> == NULL) { 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	printf("</a:t>
            </a:r>
            <a:r>
              <a:rPr lang="fr-FR" sz="2000" b="1" dirty="0" err="1">
                <a:latin typeface="Courier New" pitchFamily="49" charset="0"/>
              </a:rPr>
              <a:t>Current</a:t>
            </a:r>
            <a:r>
              <a:rPr lang="fr-FR" sz="2000" b="1" dirty="0">
                <a:latin typeface="Courier New" pitchFamily="49" charset="0"/>
              </a:rPr>
              <a:t> pointer </a:t>
            </a:r>
            <a:r>
              <a:rPr lang="fr-FR" sz="2000" b="1" dirty="0" err="1">
                <a:latin typeface="Courier New" pitchFamily="49" charset="0"/>
              </a:rPr>
              <a:t>is</a:t>
            </a:r>
            <a:r>
              <a:rPr lang="fr-FR" sz="2000" b="1" dirty="0">
                <a:latin typeface="Courier New" pitchFamily="49" charset="0"/>
              </a:rPr>
              <a:t> NULL.\n"); return;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} </a:t>
            </a:r>
            <a:r>
              <a:rPr lang="fr-FR" sz="2000" b="1" dirty="0" err="1">
                <a:latin typeface="Courier New" pitchFamily="49" charset="0"/>
              </a:rPr>
              <a:t>else</a:t>
            </a:r>
            <a:r>
              <a:rPr lang="fr-FR" sz="2000" b="1" dirty="0">
                <a:latin typeface="Courier New" pitchFamily="49" charset="0"/>
              </a:rPr>
              <a:t> {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  new-&gt;</a:t>
            </a:r>
            <a:r>
              <a:rPr lang="fr-FR" sz="2000" b="1" dirty="0" err="1">
                <a:latin typeface="Courier New" pitchFamily="49" charset="0"/>
              </a:rPr>
              <a:t>next</a:t>
            </a:r>
            <a:r>
              <a:rPr lang="fr-FR" sz="2000" b="1" dirty="0">
                <a:latin typeface="Courier New" pitchFamily="49" charset="0"/>
              </a:rPr>
              <a:t> = </a:t>
            </a:r>
            <a:r>
              <a:rPr lang="fr-FR" sz="2000" b="1" dirty="0" err="1">
                <a:latin typeface="Courier New" pitchFamily="49" charset="0"/>
              </a:rPr>
              <a:t>cur</a:t>
            </a:r>
            <a:r>
              <a:rPr lang="fr-FR" sz="2000" b="1" dirty="0">
                <a:latin typeface="Courier New" pitchFamily="49" charset="0"/>
              </a:rPr>
              <a:t>-&gt;</a:t>
            </a:r>
            <a:r>
              <a:rPr lang="fr-FR" sz="2000" b="1" dirty="0" err="1">
                <a:latin typeface="Courier New" pitchFamily="49" charset="0"/>
              </a:rPr>
              <a:t>next</a:t>
            </a:r>
            <a:r>
              <a:rPr lang="fr-FR" sz="20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	  if (</a:t>
            </a:r>
            <a:r>
              <a:rPr lang="fr-FR" sz="2000" b="1" dirty="0" err="1">
                <a:latin typeface="Courier New" pitchFamily="49" charset="0"/>
              </a:rPr>
              <a:t>cur</a:t>
            </a:r>
            <a:r>
              <a:rPr lang="fr-FR" sz="2000" b="1" dirty="0">
                <a:latin typeface="Courier New" pitchFamily="49" charset="0"/>
              </a:rPr>
              <a:t>-&gt;</a:t>
            </a:r>
            <a:r>
              <a:rPr lang="fr-FR" sz="2000" b="1" dirty="0" err="1">
                <a:latin typeface="Courier New" pitchFamily="49" charset="0"/>
              </a:rPr>
              <a:t>next</a:t>
            </a:r>
            <a:r>
              <a:rPr lang="fr-FR" sz="2000" b="1" dirty="0">
                <a:latin typeface="Courier New" pitchFamily="49" charset="0"/>
              </a:rPr>
              <a:t>!=NULL) </a:t>
            </a:r>
            <a:r>
              <a:rPr lang="fr-FR" sz="2000" b="1" dirty="0" err="1">
                <a:latin typeface="Courier New" pitchFamily="49" charset="0"/>
              </a:rPr>
              <a:t>cur</a:t>
            </a:r>
            <a:r>
              <a:rPr lang="fr-FR" sz="2000" b="1" dirty="0">
                <a:latin typeface="Courier New" pitchFamily="49" charset="0"/>
              </a:rPr>
              <a:t>-&gt;</a:t>
            </a:r>
            <a:r>
              <a:rPr lang="fr-FR" sz="2000" b="1" dirty="0" err="1">
                <a:latin typeface="Courier New" pitchFamily="49" charset="0"/>
              </a:rPr>
              <a:t>next</a:t>
            </a:r>
            <a:r>
              <a:rPr lang="fr-FR" sz="2000" b="1" dirty="0">
                <a:latin typeface="Courier New" pitchFamily="49" charset="0"/>
              </a:rPr>
              <a:t>-&gt;</a:t>
            </a:r>
            <a:r>
              <a:rPr lang="fr-FR" sz="2000" b="1" dirty="0" err="1">
                <a:latin typeface="Courier New" pitchFamily="49" charset="0"/>
              </a:rPr>
              <a:t>prev</a:t>
            </a:r>
            <a:r>
              <a:rPr lang="fr-FR" sz="2000" b="1" dirty="0">
                <a:latin typeface="Courier New" pitchFamily="49" charset="0"/>
              </a:rPr>
              <a:t> = new; 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	  </a:t>
            </a:r>
            <a:r>
              <a:rPr lang="fr-FR" sz="2000" b="1" dirty="0" err="1">
                <a:latin typeface="Courier New" pitchFamily="49" charset="0"/>
              </a:rPr>
              <a:t>else</a:t>
            </a:r>
            <a:r>
              <a:rPr lang="fr-FR" sz="2000" b="1" dirty="0">
                <a:latin typeface="Courier New" pitchFamily="49" charset="0"/>
              </a:rPr>
              <a:t> </a:t>
            </a:r>
            <a:r>
              <a:rPr lang="fr-FR" sz="2000" b="1" dirty="0" err="1">
                <a:latin typeface="Courier New" pitchFamily="49" charset="0"/>
              </a:rPr>
              <a:t>tail</a:t>
            </a:r>
            <a:r>
              <a:rPr lang="fr-FR" sz="2000" b="1" dirty="0">
                <a:latin typeface="Courier New" pitchFamily="49" charset="0"/>
              </a:rPr>
              <a:t> = new; 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  </a:t>
            </a:r>
            <a:r>
              <a:rPr lang="fr-FR" sz="2000" b="1" dirty="0" err="1">
                <a:latin typeface="Courier New" pitchFamily="49" charset="0"/>
              </a:rPr>
              <a:t>cur</a:t>
            </a:r>
            <a:r>
              <a:rPr lang="fr-FR" sz="2000" b="1" dirty="0">
                <a:latin typeface="Courier New" pitchFamily="49" charset="0"/>
              </a:rPr>
              <a:t>-&gt;</a:t>
            </a:r>
            <a:r>
              <a:rPr lang="fr-FR" sz="2000" b="1" dirty="0" err="1">
                <a:latin typeface="Courier New" pitchFamily="49" charset="0"/>
              </a:rPr>
              <a:t>next</a:t>
            </a:r>
            <a:r>
              <a:rPr lang="fr-FR" sz="2000" b="1" dirty="0">
                <a:latin typeface="Courier New" pitchFamily="49" charset="0"/>
              </a:rPr>
              <a:t> = new;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  new-&gt;</a:t>
            </a:r>
            <a:r>
              <a:rPr lang="fr-FR" sz="2000" b="1" dirty="0" err="1">
                <a:latin typeface="Courier New" pitchFamily="49" charset="0"/>
              </a:rPr>
              <a:t>prev</a:t>
            </a:r>
            <a:r>
              <a:rPr lang="fr-FR" sz="2000" b="1" dirty="0">
                <a:latin typeface="Courier New" pitchFamily="49" charset="0"/>
              </a:rPr>
              <a:t> = </a:t>
            </a:r>
            <a:r>
              <a:rPr lang="fr-FR" sz="2000" b="1" dirty="0" err="1">
                <a:latin typeface="Courier New" pitchFamily="49" charset="0"/>
              </a:rPr>
              <a:t>cur</a:t>
            </a:r>
            <a:r>
              <a:rPr lang="fr-FR" sz="2000" b="1" dirty="0">
                <a:latin typeface="Courier New" pitchFamily="49" charset="0"/>
              </a:rPr>
              <a:t>; 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	  </a:t>
            </a:r>
            <a:r>
              <a:rPr lang="fr-FR" sz="2000" b="1" dirty="0" err="1">
                <a:latin typeface="Courier New" pitchFamily="49" charset="0"/>
              </a:rPr>
              <a:t>cur</a:t>
            </a:r>
            <a:r>
              <a:rPr lang="fr-FR" sz="2000" b="1" dirty="0">
                <a:latin typeface="Courier New" pitchFamily="49" charset="0"/>
              </a:rPr>
              <a:t> = new;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  <a:defRPr/>
            </a:pPr>
            <a:r>
              <a:rPr lang="fr-FR" sz="2000" b="1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2" name="Slide Number Placeholder 3">
            <a:extLst>
              <a:ext uri="{FF2B5EF4-FFF2-40B4-BE49-F238E27FC236}">
                <a16:creationId xmlns:a16="http://schemas.microsoft.com/office/drawing/2014/main" id="{1CFCB4D2-995F-9F2F-6216-F6F4776327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D364F333-0E7A-40C4-9473-A2EACB988DDB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1975C-69C4-916E-814F-61C7CAC6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fr-FR" dirty="0"/>
              <a:t>(</a:t>
            </a:r>
            <a:r>
              <a:rPr lang="fr-FR" dirty="0" err="1"/>
              <a:t>Phiên</a:t>
            </a:r>
            <a:r>
              <a:rPr lang="fr-FR" dirty="0"/>
              <a:t> </a:t>
            </a:r>
            <a:r>
              <a:rPr lang="fr-FR" dirty="0" err="1"/>
              <a:t>bản</a:t>
            </a:r>
            <a:r>
              <a:rPr lang="fr-FR" dirty="0"/>
              <a:t> 2)</a:t>
            </a:r>
          </a:p>
        </p:txBody>
      </p:sp>
      <p:sp>
        <p:nvSpPr>
          <p:cNvPr id="217091" name="Content Placeholder 2">
            <a:extLst>
              <a:ext uri="{FF2B5EF4-FFF2-40B4-BE49-F238E27FC236}">
                <a16:creationId xmlns:a16="http://schemas.microsoft.com/office/drawing/2014/main" id="{E41E6305-F9A5-AC36-408E-B51DD4E455E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1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100" b="1" dirty="0">
                <a:latin typeface="Courier New" panose="02070309020205020404" pitchFamily="49" charset="0"/>
              </a:rPr>
              <a:t>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insertAfterCurrent</a:t>
            </a:r>
            <a:r>
              <a:rPr lang="fr-FR" altLang="en-US" sz="2100" b="1" dirty="0">
                <a:latin typeface="Courier New" panose="02070309020205020404" pitchFamily="49" charset="0"/>
              </a:rPr>
              <a:t>(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100" b="1" dirty="0">
                <a:latin typeface="Courier New" panose="02070309020205020404" pitchFamily="49" charset="0"/>
              </a:rPr>
              <a:t> e,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100" b="1" dirty="0">
                <a:latin typeface="Courier New" panose="02070309020205020404" pitchFamily="49" charset="0"/>
              </a:rPr>
              <a:t> *root,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100" b="1" dirty="0">
                <a:latin typeface="Courier New" panose="02070309020205020404" pitchFamily="49" charset="0"/>
              </a:rPr>
              <a:t>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100" b="1" dirty="0">
                <a:latin typeface="Courier New" panose="02070309020205020404" pitchFamily="49" charset="0"/>
              </a:rPr>
              <a:t>,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100" b="1" dirty="0">
                <a:latin typeface="Courier New" panose="02070309020205020404" pitchFamily="49" charset="0"/>
              </a:rPr>
              <a:t>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100" b="1" dirty="0">
                <a:latin typeface="Courier New" panose="02070309020205020404" pitchFamily="49" charset="0"/>
              </a:rPr>
              <a:t>* new =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1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  if ( *root == NULL 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	*root = new;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100" b="1" dirty="0">
                <a:latin typeface="Courier New" panose="02070309020205020404" pitchFamily="49" charset="0"/>
              </a:rPr>
              <a:t>=new;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 *root;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}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1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 	new-&gt;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=(*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if ((*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!=NULL)(*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100" b="1" dirty="0">
                <a:latin typeface="Courier New" panose="02070309020205020404" pitchFamily="49" charset="0"/>
              </a:rPr>
              <a:t>=new;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	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100" b="1" dirty="0">
                <a:latin typeface="Courier New" panose="02070309020205020404" pitchFamily="49" charset="0"/>
              </a:rPr>
              <a:t>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100" b="1" dirty="0">
                <a:latin typeface="Courier New" panose="02070309020205020404" pitchFamily="49" charset="0"/>
              </a:rPr>
              <a:t>=new;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(*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 = 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 new-&gt;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100" b="1" dirty="0">
                <a:latin typeface="Courier New" panose="02070309020205020404" pitchFamily="49" charset="0"/>
              </a:rPr>
              <a:t>=*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		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Slide Number Placeholder 3">
            <a:extLst>
              <a:ext uri="{FF2B5EF4-FFF2-40B4-BE49-F238E27FC236}">
                <a16:creationId xmlns:a16="http://schemas.microsoft.com/office/drawing/2014/main" id="{BDC01E2A-F8D8-DBEE-C8A9-1ED2EA8B87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9A83CE72-8866-4B62-83D9-B70C40EAFE41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8AF78-1DBC-C037-3CBA-46C22618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fr-FR" dirty="0"/>
              <a:t>(</a:t>
            </a:r>
            <a:r>
              <a:rPr lang="fr-FR" dirty="0" err="1"/>
              <a:t>Phiên</a:t>
            </a:r>
            <a:r>
              <a:rPr lang="fr-FR" dirty="0"/>
              <a:t> </a:t>
            </a:r>
            <a:r>
              <a:rPr lang="fr-FR" dirty="0" err="1"/>
              <a:t>bản</a:t>
            </a:r>
            <a:r>
              <a:rPr lang="fr-FR" dirty="0"/>
              <a:t> 1)</a:t>
            </a:r>
          </a:p>
        </p:txBody>
      </p:sp>
      <p:sp>
        <p:nvSpPr>
          <p:cNvPr id="218115" name="Content Placeholder 2">
            <a:extLst>
              <a:ext uri="{FF2B5EF4-FFF2-40B4-BE49-F238E27FC236}">
                <a16:creationId xmlns:a16="http://schemas.microsoft.com/office/drawing/2014/main" id="{603CE6B8-44A9-6BBA-4AC0-60304EAF1D8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898071"/>
            <a:ext cx="11514528" cy="5069897"/>
          </a:xfrm>
        </p:spPr>
        <p:txBody>
          <a:bodyPr/>
          <a:lstStyle/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insertBeforeCurrent</a:t>
            </a:r>
            <a:r>
              <a:rPr lang="fr-FR" altLang="en-US" sz="1900" b="1" dirty="0">
                <a:latin typeface="Courier New" panose="02070309020205020404" pitchFamily="49" charset="0"/>
              </a:rPr>
              <a:t>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1900" b="1" dirty="0">
                <a:latin typeface="Courier New" panose="02070309020205020404" pitchFamily="49" charset="0"/>
              </a:rPr>
              <a:t> e) {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1900" b="1" dirty="0">
                <a:latin typeface="Courier New" panose="02070309020205020404" pitchFamily="49" charset="0"/>
              </a:rPr>
              <a:t>* new =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19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if ( root == NULL ) { /* if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1900" b="1" dirty="0">
                <a:latin typeface="Courier New" panose="02070309020205020404" pitchFamily="49" charset="0"/>
              </a:rPr>
              <a:t> no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9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  root = new; 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 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}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9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	new-&gt;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=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if 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!=NULL)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=new;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900" b="1" dirty="0">
                <a:latin typeface="Courier New" panose="02070309020205020404" pitchFamily="49" charset="0"/>
              </a:rPr>
              <a:t> root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new-&gt;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=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}</a:t>
            </a:r>
            <a:endParaRPr lang="fr-FR" altLang="en-US" sz="19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Slide Number Placeholder 3">
            <a:extLst>
              <a:ext uri="{FF2B5EF4-FFF2-40B4-BE49-F238E27FC236}">
                <a16:creationId xmlns:a16="http://schemas.microsoft.com/office/drawing/2014/main" id="{E559D023-169C-1D86-0449-6CB31C4123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C2561552-381E-432C-A657-B80A1A362A44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EA383-5636-B8A7-30E1-C11AFDC8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tuyệt</a:t>
            </a:r>
            <a:r>
              <a:rPr lang="en-US" dirty="0"/>
              <a:t> </a:t>
            </a:r>
            <a:r>
              <a:rPr lang="en-US" dirty="0" err="1"/>
              <a:t>đối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1BED7-13B4-6D43-CF9A-E9CD0B19CE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None/>
              <a:defRPr/>
            </a:pPr>
            <a:r>
              <a:rPr lang="en-US"/>
              <a:t>void insertAtPosition(elementtype e, int position){</a:t>
            </a:r>
          </a:p>
          <a:p>
            <a:pPr>
              <a:buFontTx/>
              <a:buNone/>
              <a:defRPr/>
            </a:pPr>
            <a:r>
              <a:rPr lang="en-US"/>
              <a:t>  cur = root; int i;</a:t>
            </a:r>
          </a:p>
          <a:p>
            <a:pPr>
              <a:buFontTx/>
              <a:buNone/>
              <a:defRPr/>
            </a:pPr>
            <a:r>
              <a:rPr lang="en-US"/>
              <a:t>  if(position &lt;= 0) { //pos &lt;= 0 : insert at Head</a:t>
            </a:r>
          </a:p>
          <a:p>
            <a:pPr>
              <a:buFontTx/>
              <a:buNone/>
              <a:defRPr/>
            </a:pPr>
            <a:r>
              <a:rPr lang="en-US"/>
              <a:t>    insertBeforeCurrent(e);</a:t>
            </a:r>
          </a:p>
          <a:p>
            <a:pPr>
              <a:buFontTx/>
              <a:buNone/>
              <a:defRPr/>
            </a:pPr>
            <a:r>
              <a:rPr lang="en-US"/>
              <a:t>    return;</a:t>
            </a:r>
          </a:p>
          <a:p>
            <a:pPr>
              <a:buFontTx/>
              <a:buNone/>
              <a:defRPr/>
            </a:pPr>
            <a:r>
              <a:rPr lang="en-US"/>
              <a:t>  }</a:t>
            </a:r>
          </a:p>
          <a:p>
            <a:pPr>
              <a:buFontTx/>
              <a:buNone/>
              <a:defRPr/>
            </a:pPr>
            <a:r>
              <a:rPr lang="en-US"/>
              <a:t>  //move pointer to node at position</a:t>
            </a:r>
          </a:p>
          <a:p>
            <a:pPr>
              <a:buFontTx/>
              <a:buNone/>
              <a:defRPr/>
            </a:pPr>
            <a:r>
              <a:rPr lang="en-US"/>
              <a:t>  for (i = 1; i &lt; position; i++) </a:t>
            </a:r>
          </a:p>
          <a:p>
            <a:pPr>
              <a:buFontTx/>
              <a:buNone/>
              <a:defRPr/>
            </a:pPr>
            <a:r>
              <a:rPr lang="en-US"/>
              <a:t>    if(cur-&gt;next != NULL) cur= cur-&gt;next;</a:t>
            </a:r>
          </a:p>
          <a:p>
            <a:pPr>
              <a:buFontTx/>
              <a:buNone/>
              <a:defRPr/>
            </a:pPr>
            <a:r>
              <a:rPr lang="en-US"/>
              <a:t>    </a:t>
            </a:r>
          </a:p>
          <a:p>
            <a:pPr>
              <a:buFontTx/>
              <a:buNone/>
              <a:defRPr/>
            </a:pPr>
            <a:r>
              <a:rPr lang="en-US"/>
              <a:t>  insertAfterCurrent(e); </a:t>
            </a:r>
          </a:p>
          <a:p>
            <a:pPr>
              <a:buFontTx/>
              <a:buNone/>
              <a:defRPr/>
            </a:pPr>
            <a:r>
              <a:rPr lang="en-US"/>
              <a:t>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Number Placeholder 5">
            <a:extLst>
              <a:ext uri="{FF2B5EF4-FFF2-40B4-BE49-F238E27FC236}">
                <a16:creationId xmlns:a16="http://schemas.microsoft.com/office/drawing/2014/main" id="{DADBCE95-2038-7633-1A58-86BE79FFB5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EC6B1B26-3395-46CD-9E81-56DE310D8963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6482" name="Rectangle 2">
            <a:extLst>
              <a:ext uri="{FF2B5EF4-FFF2-40B4-BE49-F238E27FC236}">
                <a16:creationId xmlns:a16="http://schemas.microsoft.com/office/drawing/2014/main" id="{740C1149-A3CF-8B08-DAB8-7BE6A8F00C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Xóa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</a:t>
            </a:r>
            <a:r>
              <a:rPr lang="fr-FR" dirty="0" err="1"/>
              <a:t>phần</a:t>
            </a:r>
            <a:r>
              <a:rPr lang="fr-FR" dirty="0"/>
              <a:t> </a:t>
            </a:r>
            <a:r>
              <a:rPr lang="fr-FR" dirty="0" err="1"/>
              <a:t>tử</a:t>
            </a:r>
            <a:r>
              <a:rPr lang="fr-FR" dirty="0"/>
              <a:t> </a:t>
            </a:r>
            <a:r>
              <a:rPr lang="fr-FR" dirty="0" err="1"/>
              <a:t>được</a:t>
            </a:r>
            <a:r>
              <a:rPr lang="fr-FR" dirty="0"/>
              <a:t> </a:t>
            </a:r>
            <a:r>
              <a:rPr lang="fr-FR" dirty="0" err="1"/>
              <a:t>trỏ</a:t>
            </a:r>
            <a:r>
              <a:rPr lang="fr-FR" dirty="0"/>
              <a:t> </a:t>
            </a:r>
            <a:r>
              <a:rPr lang="fr-FR" dirty="0" err="1"/>
              <a:t>bởi</a:t>
            </a:r>
            <a:r>
              <a:rPr lang="fr-FR" dirty="0"/>
              <a:t> p</a:t>
            </a:r>
          </a:p>
        </p:txBody>
      </p:sp>
      <p:sp>
        <p:nvSpPr>
          <p:cNvPr id="222212" name="Rectangle 3">
            <a:extLst>
              <a:ext uri="{FF2B5EF4-FFF2-40B4-BE49-F238E27FC236}">
                <a16:creationId xmlns:a16="http://schemas.microsoft.com/office/drawing/2014/main" id="{1B5A8F92-5B1B-934C-D8D2-29515931D92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Delete_List</a:t>
            </a:r>
            <a:r>
              <a:rPr lang="fr-FR" altLang="en-US" sz="2000" b="1" dirty="0">
                <a:latin typeface="Courier New" panose="02070309020205020404" pitchFamily="49" charset="0"/>
              </a:rPr>
              <a:t> 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p,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*root){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if (*root == NULL) printf(”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Empty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list</a:t>
            </a:r>
            <a:r>
              <a:rPr lang="fr-FR" altLang="en-US" sz="2000" b="1" dirty="0">
                <a:latin typeface="Courier New" panose="02070309020205020404" pitchFamily="49" charset="0"/>
              </a:rPr>
              <a:t>”);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 if (p==*root) (*root)=(*root)-&gt;Next; //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</a:t>
            </a:r>
            <a:r>
              <a:rPr lang="fr-FR" altLang="en-US" sz="2000" b="1" dirty="0">
                <a:latin typeface="Courier New" panose="02070309020205020404" pitchFamily="49" charset="0"/>
              </a:rPr>
              <a:t> first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endParaRPr lang="fr-FR" altLang="en-US" sz="20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if (p-&gt;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!=NULL) 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free(p);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22213" name="Rectangle 4">
            <a:extLst>
              <a:ext uri="{FF2B5EF4-FFF2-40B4-BE49-F238E27FC236}">
                <a16:creationId xmlns:a16="http://schemas.microsoft.com/office/drawing/2014/main" id="{8CF8CCC7-E54E-7160-6597-1D9F75630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224" y="4773095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2214" name="Rectangle 5">
            <a:extLst>
              <a:ext uri="{FF2B5EF4-FFF2-40B4-BE49-F238E27FC236}">
                <a16:creationId xmlns:a16="http://schemas.microsoft.com/office/drawing/2014/main" id="{96851C43-2294-4DCC-6AA1-7252A1534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224" y="425398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15" name="Rectangle 6">
            <a:extLst>
              <a:ext uri="{FF2B5EF4-FFF2-40B4-BE49-F238E27FC236}">
                <a16:creationId xmlns:a16="http://schemas.microsoft.com/office/drawing/2014/main" id="{9DC34CF9-CF7D-3215-7585-71A185B3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473" y="4384158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16" name="Rectangle 7">
            <a:extLst>
              <a:ext uri="{FF2B5EF4-FFF2-40B4-BE49-F238E27FC236}">
                <a16:creationId xmlns:a16="http://schemas.microsoft.com/office/drawing/2014/main" id="{2EBDC291-2830-4E84-2FB9-83AE4EBA8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224" y="529220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17" name="Rectangle 8">
            <a:extLst>
              <a:ext uri="{FF2B5EF4-FFF2-40B4-BE49-F238E27FC236}">
                <a16:creationId xmlns:a16="http://schemas.microsoft.com/office/drawing/2014/main" id="{FFDF00F7-85E0-8833-5FBE-0F00F1A36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324" y="478738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222218" name="Rectangle 9">
            <a:extLst>
              <a:ext uri="{FF2B5EF4-FFF2-40B4-BE49-F238E27FC236}">
                <a16:creationId xmlns:a16="http://schemas.microsoft.com/office/drawing/2014/main" id="{7C4BF3AA-2EBD-DA8A-5988-FD7D609D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324" y="4268270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19" name="Rectangle 10">
            <a:extLst>
              <a:ext uri="{FF2B5EF4-FFF2-40B4-BE49-F238E27FC236}">
                <a16:creationId xmlns:a16="http://schemas.microsoft.com/office/drawing/2014/main" id="{E5BB37B3-6848-81DC-2779-DC020D58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573" y="439844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20" name="Rectangle 11">
            <a:extLst>
              <a:ext uri="{FF2B5EF4-FFF2-40B4-BE49-F238E27FC236}">
                <a16:creationId xmlns:a16="http://schemas.microsoft.com/office/drawing/2014/main" id="{A836EB34-A8FB-398B-E5F3-E3D7E685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324" y="5306495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21" name="Rectangle 12">
            <a:extLst>
              <a:ext uri="{FF2B5EF4-FFF2-40B4-BE49-F238E27FC236}">
                <a16:creationId xmlns:a16="http://schemas.microsoft.com/office/drawing/2014/main" id="{B6E5A42A-A866-DB87-4CEF-66752B538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573" y="543667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22" name="Rectangle 13">
            <a:extLst>
              <a:ext uri="{FF2B5EF4-FFF2-40B4-BE49-F238E27FC236}">
                <a16:creationId xmlns:a16="http://schemas.microsoft.com/office/drawing/2014/main" id="{4DBAE75F-5C7E-AEB0-9117-9A78FF7D9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012" y="478738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2223" name="Rectangle 14">
            <a:extLst>
              <a:ext uri="{FF2B5EF4-FFF2-40B4-BE49-F238E27FC236}">
                <a16:creationId xmlns:a16="http://schemas.microsoft.com/office/drawing/2014/main" id="{964E2541-831E-100E-C756-4D2F04C5D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012" y="527633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24" name="Rectangle 15">
            <a:extLst>
              <a:ext uri="{FF2B5EF4-FFF2-40B4-BE49-F238E27FC236}">
                <a16:creationId xmlns:a16="http://schemas.microsoft.com/office/drawing/2014/main" id="{C55C52F7-F5AD-8A12-2F2A-13FEABA27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2261" y="5406508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25" name="Rectangle 16">
            <a:extLst>
              <a:ext uri="{FF2B5EF4-FFF2-40B4-BE49-F238E27FC236}">
                <a16:creationId xmlns:a16="http://schemas.microsoft.com/office/drawing/2014/main" id="{CA5AD3F7-2EAC-C030-E3DD-D4670E3C7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012" y="426985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22226" name="Line 17">
            <a:extLst>
              <a:ext uri="{FF2B5EF4-FFF2-40B4-BE49-F238E27FC236}">
                <a16:creationId xmlns:a16="http://schemas.microsoft.com/office/drawing/2014/main" id="{E8409F1C-3E1E-6326-2237-9DD68F6A7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6173" y="4484170"/>
            <a:ext cx="122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27" name="Line 18">
            <a:extLst>
              <a:ext uri="{FF2B5EF4-FFF2-40B4-BE49-F238E27FC236}">
                <a16:creationId xmlns:a16="http://schemas.microsoft.com/office/drawing/2014/main" id="{41B5C3C7-BD7C-9886-B500-1B8FB29FAA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9161" y="5565258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28" name="Line 19">
            <a:extLst>
              <a:ext uri="{FF2B5EF4-FFF2-40B4-BE49-F238E27FC236}">
                <a16:creationId xmlns:a16="http://schemas.microsoft.com/office/drawing/2014/main" id="{70261C9D-9F54-FD00-2CE6-15DEEDAE81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3848" y="556525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29" name="Rectangle 21">
            <a:extLst>
              <a:ext uri="{FF2B5EF4-FFF2-40B4-BE49-F238E27FC236}">
                <a16:creationId xmlns:a16="http://schemas.microsoft.com/office/drawing/2014/main" id="{7FA7AB7E-BDC4-C610-8A1B-A6CDFCBEF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736" y="3979346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222230" name="AutoShape 22">
            <a:extLst>
              <a:ext uri="{FF2B5EF4-FFF2-40B4-BE49-F238E27FC236}">
                <a16:creationId xmlns:a16="http://schemas.microsoft.com/office/drawing/2014/main" id="{535053F2-2FD4-5F4C-2541-B30DCDF1A72F}"/>
              </a:ext>
            </a:extLst>
          </p:cNvPr>
          <p:cNvCxnSpPr>
            <a:cxnSpLocks noChangeShapeType="1"/>
            <a:stCxn id="222229" idx="3"/>
            <a:endCxn id="222232" idx="1"/>
          </p:cNvCxnSpPr>
          <p:nvPr/>
        </p:nvCxnSpPr>
        <p:spPr bwMode="auto">
          <a:xfrm>
            <a:off x="3247637" y="4268271"/>
            <a:ext cx="719137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231" name="Rectangle 25">
            <a:extLst>
              <a:ext uri="{FF2B5EF4-FFF2-40B4-BE49-F238E27FC236}">
                <a16:creationId xmlns:a16="http://schemas.microsoft.com/office/drawing/2014/main" id="{EA2CF266-107D-01E8-205A-715F99A2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774" y="4785795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22232" name="Rectangle 26">
            <a:extLst>
              <a:ext uri="{FF2B5EF4-FFF2-40B4-BE49-F238E27FC236}">
                <a16:creationId xmlns:a16="http://schemas.microsoft.com/office/drawing/2014/main" id="{C9361939-7D6F-2D4B-1962-98B3818E0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774" y="426668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33" name="Rectangle 27">
            <a:extLst>
              <a:ext uri="{FF2B5EF4-FFF2-40B4-BE49-F238E27FC236}">
                <a16:creationId xmlns:a16="http://schemas.microsoft.com/office/drawing/2014/main" id="{608674A4-0497-7EA4-09D5-AF86B4770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774" y="530490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34" name="Line 28">
            <a:extLst>
              <a:ext uri="{FF2B5EF4-FFF2-40B4-BE49-F238E27FC236}">
                <a16:creationId xmlns:a16="http://schemas.microsoft.com/office/drawing/2014/main" id="{4813CBF5-2C10-76B1-303A-98B18423EB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20887" y="5490645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35" name="Rectangle 29">
            <a:extLst>
              <a:ext uri="{FF2B5EF4-FFF2-40B4-BE49-F238E27FC236}">
                <a16:creationId xmlns:a16="http://schemas.microsoft.com/office/drawing/2014/main" id="{B5CA5A68-4DB7-72D6-4187-3666DD7CA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186" y="542079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36" name="Line 30">
            <a:extLst>
              <a:ext uri="{FF2B5EF4-FFF2-40B4-BE49-F238E27FC236}">
                <a16:creationId xmlns:a16="http://schemas.microsoft.com/office/drawing/2014/main" id="{23A51353-D62A-FFC0-6214-E52AC0868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4623" y="448258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37" name="Rectangle 31">
            <a:extLst>
              <a:ext uri="{FF2B5EF4-FFF2-40B4-BE49-F238E27FC236}">
                <a16:creationId xmlns:a16="http://schemas.microsoft.com/office/drawing/2014/main" id="{BF499979-B8D9-F0F9-266F-FCE38B641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161" y="5419208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38" name="Rectangle 32">
            <a:extLst>
              <a:ext uri="{FF2B5EF4-FFF2-40B4-BE49-F238E27FC236}">
                <a16:creationId xmlns:a16="http://schemas.microsoft.com/office/drawing/2014/main" id="{2A18F553-0DB5-A26D-D340-EDA893174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161" y="441114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39" name="Text Box 33">
            <a:extLst>
              <a:ext uri="{FF2B5EF4-FFF2-40B4-BE49-F238E27FC236}">
                <a16:creationId xmlns:a16="http://schemas.microsoft.com/office/drawing/2014/main" id="{4C90473A-D30B-1964-38CC-1CD7988C8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99" y="4555608"/>
            <a:ext cx="1008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</p:txBody>
      </p:sp>
      <p:sp>
        <p:nvSpPr>
          <p:cNvPr id="222240" name="Text Box 34">
            <a:extLst>
              <a:ext uri="{FF2B5EF4-FFF2-40B4-BE49-F238E27FC236}">
                <a16:creationId xmlns:a16="http://schemas.microsoft.com/office/drawing/2014/main" id="{5BACEFCB-807B-4011-2FF1-70AD62207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6499" y="5995471"/>
            <a:ext cx="506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222241" name="AutoShape 35">
            <a:extLst>
              <a:ext uri="{FF2B5EF4-FFF2-40B4-BE49-F238E27FC236}">
                <a16:creationId xmlns:a16="http://schemas.microsoft.com/office/drawing/2014/main" id="{EF12BE01-245D-C5A8-AAB2-95E557FA6B16}"/>
              </a:ext>
            </a:extLst>
          </p:cNvPr>
          <p:cNvCxnSpPr>
            <a:cxnSpLocks noChangeShapeType="1"/>
            <a:stCxn id="222240" idx="3"/>
            <a:endCxn id="222220" idx="2"/>
          </p:cNvCxnSpPr>
          <p:nvPr/>
        </p:nvCxnSpPr>
        <p:spPr bwMode="auto">
          <a:xfrm flipV="1">
            <a:off x="7352912" y="5809734"/>
            <a:ext cx="574675" cy="3698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242" name="AutoShape 36">
            <a:extLst>
              <a:ext uri="{FF2B5EF4-FFF2-40B4-BE49-F238E27FC236}">
                <a16:creationId xmlns:a16="http://schemas.microsoft.com/office/drawing/2014/main" id="{113DE906-A551-06D0-1173-5FC62C5131EC}"/>
              </a:ext>
            </a:extLst>
          </p:cNvPr>
          <p:cNvCxnSpPr>
            <a:cxnSpLocks noChangeShapeType="1"/>
            <a:stCxn id="222214" idx="0"/>
            <a:endCxn id="222225" idx="0"/>
          </p:cNvCxnSpPr>
          <p:nvPr/>
        </p:nvCxnSpPr>
        <p:spPr bwMode="auto">
          <a:xfrm rot="5400000" flipV="1">
            <a:off x="7920443" y="2318028"/>
            <a:ext cx="15875" cy="3887787"/>
          </a:xfrm>
          <a:prstGeom prst="curvedConnector3">
            <a:avLst>
              <a:gd name="adj1" fmla="val -144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376F"/>
                </a:solidFill>
              </a:rPr>
              <a:t>Cài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đặt</a:t>
            </a:r>
            <a:r>
              <a:rPr lang="en-US" b="1" dirty="0">
                <a:solidFill>
                  <a:srgbClr val="00376F"/>
                </a:solidFill>
              </a:rPr>
              <a:t> (</a:t>
            </a:r>
            <a:r>
              <a:rPr lang="en-US" b="1" dirty="0" err="1">
                <a:solidFill>
                  <a:srgbClr val="00376F"/>
                </a:solidFill>
              </a:rPr>
              <a:t>xây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dựng</a:t>
            </a:r>
            <a:r>
              <a:rPr lang="en-US" b="1" dirty="0">
                <a:solidFill>
                  <a:srgbClr val="00376F"/>
                </a:solidFill>
              </a:rPr>
              <a:t>) </a:t>
            </a:r>
            <a:r>
              <a:rPr lang="en-US" b="1" dirty="0" err="1">
                <a:solidFill>
                  <a:srgbClr val="00376F"/>
                </a:solidFill>
              </a:rPr>
              <a:t>danh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sách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liên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kết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tổng</a:t>
            </a:r>
            <a:r>
              <a:rPr lang="en-US" b="1" dirty="0">
                <a:solidFill>
                  <a:srgbClr val="00376F"/>
                </a:solidFill>
              </a:rPr>
              <a:t> </a:t>
            </a:r>
            <a:r>
              <a:rPr lang="en-US" b="1" dirty="0" err="1">
                <a:solidFill>
                  <a:srgbClr val="00376F"/>
                </a:solidFill>
              </a:rPr>
              <a:t>quát</a:t>
            </a:r>
            <a:endParaRPr lang="en-US" b="1" dirty="0">
              <a:solidFill>
                <a:srgbClr val="00376F"/>
              </a:solidFill>
            </a:endParaRPr>
          </a:p>
          <a:p>
            <a:endParaRPr lang="en-US" dirty="0"/>
          </a:p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(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đôi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Number Placeholder 5">
            <a:extLst>
              <a:ext uri="{FF2B5EF4-FFF2-40B4-BE49-F238E27FC236}">
                <a16:creationId xmlns:a16="http://schemas.microsoft.com/office/drawing/2014/main" id="{BFFB246F-D1FA-9D9E-FB77-528B18B0B3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4441ACA2-2A8F-47C5-96B7-F98D8B4A2011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7506" name="Rectangle 2">
            <a:extLst>
              <a:ext uri="{FF2B5EF4-FFF2-40B4-BE49-F238E27FC236}">
                <a16:creationId xmlns:a16="http://schemas.microsoft.com/office/drawing/2014/main" id="{94340DFD-799B-2C35-BA34-53D00674F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Xóa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</a:t>
            </a:r>
            <a:r>
              <a:rPr lang="fr-FR" dirty="0" err="1"/>
              <a:t>phần</a:t>
            </a:r>
            <a:r>
              <a:rPr lang="fr-FR" dirty="0"/>
              <a:t> </a:t>
            </a:r>
            <a:r>
              <a:rPr lang="fr-FR" dirty="0" err="1"/>
              <a:t>tử</a:t>
            </a:r>
            <a:r>
              <a:rPr lang="fr-FR" dirty="0"/>
              <a:t> </a:t>
            </a:r>
            <a:r>
              <a:rPr lang="fr-FR" dirty="0" err="1"/>
              <a:t>được</a:t>
            </a:r>
            <a:r>
              <a:rPr lang="fr-FR" dirty="0"/>
              <a:t> </a:t>
            </a:r>
            <a:r>
              <a:rPr lang="fr-FR" dirty="0" err="1"/>
              <a:t>trỏ</a:t>
            </a:r>
            <a:r>
              <a:rPr lang="fr-FR" dirty="0"/>
              <a:t> </a:t>
            </a:r>
            <a:r>
              <a:rPr lang="fr-FR" dirty="0" err="1"/>
              <a:t>bởi</a:t>
            </a:r>
            <a:r>
              <a:rPr lang="fr-FR" dirty="0"/>
              <a:t> p</a:t>
            </a:r>
            <a:endParaRPr lang="fr-FR" sz="4000" dirty="0"/>
          </a:p>
        </p:txBody>
      </p:sp>
      <p:sp>
        <p:nvSpPr>
          <p:cNvPr id="224260" name="Rectangle 3">
            <a:extLst>
              <a:ext uri="{FF2B5EF4-FFF2-40B4-BE49-F238E27FC236}">
                <a16:creationId xmlns:a16="http://schemas.microsoft.com/office/drawing/2014/main" id="{5B53B45C-B7BB-6E5D-8510-DD89A1DF937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Delete_List</a:t>
            </a:r>
            <a:r>
              <a:rPr lang="fr-FR" altLang="en-US" sz="2000" b="1" dirty="0">
                <a:latin typeface="Courier New" panose="02070309020205020404" pitchFamily="49" charset="0"/>
              </a:rPr>
              <a:t> 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p,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*root){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if (*root == NULL) printf(”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Empty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list</a:t>
            </a:r>
            <a:r>
              <a:rPr lang="fr-FR" altLang="en-US" sz="2000" b="1" dirty="0">
                <a:latin typeface="Courier New" panose="02070309020205020404" pitchFamily="49" charset="0"/>
              </a:rPr>
              <a:t>”);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 if (p==*root) (*root)=(*root)-&gt;Next; //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</a:t>
            </a:r>
            <a:r>
              <a:rPr lang="fr-FR" altLang="en-US" sz="2000" b="1" dirty="0">
                <a:latin typeface="Courier New" panose="02070309020205020404" pitchFamily="49" charset="0"/>
              </a:rPr>
              <a:t> first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endParaRPr lang="fr-FR" altLang="en-US" sz="20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if (p-&gt;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!=NULL) 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free(p);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24261" name="Rectangle 4">
            <a:extLst>
              <a:ext uri="{FF2B5EF4-FFF2-40B4-BE49-F238E27FC236}">
                <a16:creationId xmlns:a16="http://schemas.microsoft.com/office/drawing/2014/main" id="{8D1E3BC7-8521-926D-284F-A3E2F895F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253" y="471655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4262" name="Rectangle 5">
            <a:extLst>
              <a:ext uri="{FF2B5EF4-FFF2-40B4-BE49-F238E27FC236}">
                <a16:creationId xmlns:a16="http://schemas.microsoft.com/office/drawing/2014/main" id="{91992083-AAC2-E292-DC51-3EBBBDED0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253" y="419744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63" name="Rectangle 6">
            <a:extLst>
              <a:ext uri="{FF2B5EF4-FFF2-40B4-BE49-F238E27FC236}">
                <a16:creationId xmlns:a16="http://schemas.microsoft.com/office/drawing/2014/main" id="{6748D6B5-E370-F8DF-1093-A98BFA1D1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7502" y="432761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64" name="Rectangle 7">
            <a:extLst>
              <a:ext uri="{FF2B5EF4-FFF2-40B4-BE49-F238E27FC236}">
                <a16:creationId xmlns:a16="http://schemas.microsoft.com/office/drawing/2014/main" id="{FEE8F62F-3458-CB4D-A626-939EB3CB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253" y="523566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65" name="Rectangle 8">
            <a:extLst>
              <a:ext uri="{FF2B5EF4-FFF2-40B4-BE49-F238E27FC236}">
                <a16:creationId xmlns:a16="http://schemas.microsoft.com/office/drawing/2014/main" id="{9B5C5ABE-A8DC-E669-4DC8-EA8CE2758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353" y="473084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224266" name="Rectangle 9">
            <a:extLst>
              <a:ext uri="{FF2B5EF4-FFF2-40B4-BE49-F238E27FC236}">
                <a16:creationId xmlns:a16="http://schemas.microsoft.com/office/drawing/2014/main" id="{88FB3BF1-6100-D986-888B-9DBA072A7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353" y="4211727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67" name="Rectangle 10">
            <a:extLst>
              <a:ext uri="{FF2B5EF4-FFF2-40B4-BE49-F238E27FC236}">
                <a16:creationId xmlns:a16="http://schemas.microsoft.com/office/drawing/2014/main" id="{C8670A4C-1E03-4385-A8DC-082E290B3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602" y="4341902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68" name="Rectangle 11">
            <a:extLst>
              <a:ext uri="{FF2B5EF4-FFF2-40B4-BE49-F238E27FC236}">
                <a16:creationId xmlns:a16="http://schemas.microsoft.com/office/drawing/2014/main" id="{3D045C7B-8F74-CC7A-17E9-7F8F5C918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353" y="524995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69" name="Rectangle 12">
            <a:extLst>
              <a:ext uri="{FF2B5EF4-FFF2-40B4-BE49-F238E27FC236}">
                <a16:creationId xmlns:a16="http://schemas.microsoft.com/office/drawing/2014/main" id="{4DEB6C20-DD40-068B-DE02-26AB42AF8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602" y="538012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70" name="Rectangle 13">
            <a:extLst>
              <a:ext uri="{FF2B5EF4-FFF2-40B4-BE49-F238E27FC236}">
                <a16:creationId xmlns:a16="http://schemas.microsoft.com/office/drawing/2014/main" id="{AFF63799-4AF8-7D3A-EA78-4429512A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041" y="473084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4271" name="Rectangle 14">
            <a:extLst>
              <a:ext uri="{FF2B5EF4-FFF2-40B4-BE49-F238E27FC236}">
                <a16:creationId xmlns:a16="http://schemas.microsoft.com/office/drawing/2014/main" id="{FF6D14D7-DA46-75B7-640A-743002340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041" y="521979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72" name="Rectangle 15">
            <a:extLst>
              <a:ext uri="{FF2B5EF4-FFF2-40B4-BE49-F238E27FC236}">
                <a16:creationId xmlns:a16="http://schemas.microsoft.com/office/drawing/2014/main" id="{BC29682E-88F3-C5EE-7942-A10E7FC5E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5290" y="534996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73" name="Rectangle 16">
            <a:extLst>
              <a:ext uri="{FF2B5EF4-FFF2-40B4-BE49-F238E27FC236}">
                <a16:creationId xmlns:a16="http://schemas.microsoft.com/office/drawing/2014/main" id="{F014B283-41E0-4A92-39D4-21BD2B80D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041" y="421331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24274" name="Line 17">
            <a:extLst>
              <a:ext uri="{FF2B5EF4-FFF2-40B4-BE49-F238E27FC236}">
                <a16:creationId xmlns:a16="http://schemas.microsoft.com/office/drawing/2014/main" id="{29CF446B-FB39-946D-4ACE-32271BE38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9202" y="4427627"/>
            <a:ext cx="122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4275" name="Line 18">
            <a:extLst>
              <a:ext uri="{FF2B5EF4-FFF2-40B4-BE49-F238E27FC236}">
                <a16:creationId xmlns:a16="http://schemas.microsoft.com/office/drawing/2014/main" id="{975295E8-10C2-2D27-08E5-73731ABA8E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92190" y="5508715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4276" name="Rectangle 20">
            <a:extLst>
              <a:ext uri="{FF2B5EF4-FFF2-40B4-BE49-F238E27FC236}">
                <a16:creationId xmlns:a16="http://schemas.microsoft.com/office/drawing/2014/main" id="{CB1C52D0-6D91-D08A-E3D7-4C2FBE06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765" y="3922803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224277" name="AutoShape 21">
            <a:extLst>
              <a:ext uri="{FF2B5EF4-FFF2-40B4-BE49-F238E27FC236}">
                <a16:creationId xmlns:a16="http://schemas.microsoft.com/office/drawing/2014/main" id="{71745609-9D56-770F-2C4D-165CDB508006}"/>
              </a:ext>
            </a:extLst>
          </p:cNvPr>
          <p:cNvCxnSpPr>
            <a:cxnSpLocks noChangeShapeType="1"/>
            <a:stCxn id="224276" idx="3"/>
            <a:endCxn id="224279" idx="1"/>
          </p:cNvCxnSpPr>
          <p:nvPr/>
        </p:nvCxnSpPr>
        <p:spPr bwMode="auto">
          <a:xfrm>
            <a:off x="3280666" y="4211728"/>
            <a:ext cx="719137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4278" name="Rectangle 22">
            <a:extLst>
              <a:ext uri="{FF2B5EF4-FFF2-40B4-BE49-F238E27FC236}">
                <a16:creationId xmlns:a16="http://schemas.microsoft.com/office/drawing/2014/main" id="{3CD1B1C5-EB2F-3743-9371-CD7E72C47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803" y="472925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24279" name="Rectangle 23">
            <a:extLst>
              <a:ext uri="{FF2B5EF4-FFF2-40B4-BE49-F238E27FC236}">
                <a16:creationId xmlns:a16="http://schemas.microsoft.com/office/drawing/2014/main" id="{CE16E777-FC02-82DD-0285-C23972618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803" y="421014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80" name="Rectangle 24">
            <a:extLst>
              <a:ext uri="{FF2B5EF4-FFF2-40B4-BE49-F238E27FC236}">
                <a16:creationId xmlns:a16="http://schemas.microsoft.com/office/drawing/2014/main" id="{74AD929F-ACBF-3BB6-1491-02B0A19CF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803" y="524836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81" name="Line 25">
            <a:extLst>
              <a:ext uri="{FF2B5EF4-FFF2-40B4-BE49-F238E27FC236}">
                <a16:creationId xmlns:a16="http://schemas.microsoft.com/office/drawing/2014/main" id="{2085E112-D91F-717F-6B91-2706BB29BC4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53916" y="5434102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4282" name="Rectangle 26">
            <a:extLst>
              <a:ext uri="{FF2B5EF4-FFF2-40B4-BE49-F238E27FC236}">
                <a16:creationId xmlns:a16="http://schemas.microsoft.com/office/drawing/2014/main" id="{A66BD083-E66D-EA5A-F921-47B3E4264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215" y="5364252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83" name="Line 27">
            <a:extLst>
              <a:ext uri="{FF2B5EF4-FFF2-40B4-BE49-F238E27FC236}">
                <a16:creationId xmlns:a16="http://schemas.microsoft.com/office/drawing/2014/main" id="{7102C4BA-C4CC-A6CA-F769-4C0ABDCF2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7652" y="4426040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4284" name="Rectangle 28">
            <a:extLst>
              <a:ext uri="{FF2B5EF4-FFF2-40B4-BE49-F238E27FC236}">
                <a16:creationId xmlns:a16="http://schemas.microsoft.com/office/drawing/2014/main" id="{45588D60-2B4B-ADAF-2DA0-3E2DF566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190" y="536266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85" name="Rectangle 29">
            <a:extLst>
              <a:ext uri="{FF2B5EF4-FFF2-40B4-BE49-F238E27FC236}">
                <a16:creationId xmlns:a16="http://schemas.microsoft.com/office/drawing/2014/main" id="{FDA0913A-5BB5-9D59-0739-24293F59D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190" y="4354602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86" name="Text Box 30">
            <a:extLst>
              <a:ext uri="{FF2B5EF4-FFF2-40B4-BE49-F238E27FC236}">
                <a16:creationId xmlns:a16="http://schemas.microsoft.com/office/drawing/2014/main" id="{EB177ADD-3D06-DD26-731E-0BB802510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3328" y="4499065"/>
            <a:ext cx="1008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</p:txBody>
      </p:sp>
      <p:sp>
        <p:nvSpPr>
          <p:cNvPr id="224287" name="Text Box 31">
            <a:extLst>
              <a:ext uri="{FF2B5EF4-FFF2-40B4-BE49-F238E27FC236}">
                <a16:creationId xmlns:a16="http://schemas.microsoft.com/office/drawing/2014/main" id="{FE1773AE-0E27-09F5-4930-7D78B4745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9528" y="5938928"/>
            <a:ext cx="506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224288" name="AutoShape 32">
            <a:extLst>
              <a:ext uri="{FF2B5EF4-FFF2-40B4-BE49-F238E27FC236}">
                <a16:creationId xmlns:a16="http://schemas.microsoft.com/office/drawing/2014/main" id="{9C30BDDB-011F-560C-C0EE-4B40B1B433E3}"/>
              </a:ext>
            </a:extLst>
          </p:cNvPr>
          <p:cNvCxnSpPr>
            <a:cxnSpLocks noChangeShapeType="1"/>
            <a:stCxn id="224287" idx="3"/>
            <a:endCxn id="224268" idx="2"/>
          </p:cNvCxnSpPr>
          <p:nvPr/>
        </p:nvCxnSpPr>
        <p:spPr bwMode="auto">
          <a:xfrm flipV="1">
            <a:off x="7385941" y="5753191"/>
            <a:ext cx="574675" cy="3698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289" name="AutoShape 33">
            <a:extLst>
              <a:ext uri="{FF2B5EF4-FFF2-40B4-BE49-F238E27FC236}">
                <a16:creationId xmlns:a16="http://schemas.microsoft.com/office/drawing/2014/main" id="{3D0D09B9-BC26-826E-24E0-0DB43D573B93}"/>
              </a:ext>
            </a:extLst>
          </p:cNvPr>
          <p:cNvCxnSpPr>
            <a:cxnSpLocks noChangeShapeType="1"/>
            <a:stCxn id="224262" idx="0"/>
            <a:endCxn id="224273" idx="0"/>
          </p:cNvCxnSpPr>
          <p:nvPr/>
        </p:nvCxnSpPr>
        <p:spPr bwMode="auto">
          <a:xfrm rot="5400000" flipV="1">
            <a:off x="7953472" y="2261485"/>
            <a:ext cx="15875" cy="3887787"/>
          </a:xfrm>
          <a:prstGeom prst="curvedConnector3">
            <a:avLst>
              <a:gd name="adj1" fmla="val -144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290" name="AutoShape 34">
            <a:extLst>
              <a:ext uri="{FF2B5EF4-FFF2-40B4-BE49-F238E27FC236}">
                <a16:creationId xmlns:a16="http://schemas.microsoft.com/office/drawing/2014/main" id="{D57476B2-FEBC-8771-7B2A-6E4D0843C56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832822" y="3815647"/>
            <a:ext cx="15875" cy="3887787"/>
          </a:xfrm>
          <a:prstGeom prst="curvedConnector3">
            <a:avLst>
              <a:gd name="adj1" fmla="val 153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Number Placeholder 5">
            <a:extLst>
              <a:ext uri="{FF2B5EF4-FFF2-40B4-BE49-F238E27FC236}">
                <a16:creationId xmlns:a16="http://schemas.microsoft.com/office/drawing/2014/main" id="{D03C24F1-287E-4331-AB83-0E3659155A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5D4138F6-9267-442A-9758-B98090500B30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8530" name="Rectangle 2">
            <a:extLst>
              <a:ext uri="{FF2B5EF4-FFF2-40B4-BE49-F238E27FC236}">
                <a16:creationId xmlns:a16="http://schemas.microsoft.com/office/drawing/2014/main" id="{90EA7BE4-2210-A137-4790-4BC1DF221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Xóa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</a:t>
            </a:r>
            <a:r>
              <a:rPr lang="fr-FR" dirty="0" err="1"/>
              <a:t>phần</a:t>
            </a:r>
            <a:r>
              <a:rPr lang="fr-FR" dirty="0"/>
              <a:t> </a:t>
            </a:r>
            <a:r>
              <a:rPr lang="fr-FR" dirty="0" err="1"/>
              <a:t>tử</a:t>
            </a:r>
            <a:r>
              <a:rPr lang="fr-FR" dirty="0"/>
              <a:t> </a:t>
            </a:r>
            <a:r>
              <a:rPr lang="fr-FR" dirty="0" err="1"/>
              <a:t>được</a:t>
            </a:r>
            <a:r>
              <a:rPr lang="fr-FR" dirty="0"/>
              <a:t> </a:t>
            </a:r>
            <a:r>
              <a:rPr lang="fr-FR" dirty="0" err="1"/>
              <a:t>trỏ</a:t>
            </a:r>
            <a:r>
              <a:rPr lang="fr-FR" dirty="0"/>
              <a:t> </a:t>
            </a:r>
            <a:r>
              <a:rPr lang="fr-FR" dirty="0" err="1"/>
              <a:t>bởi</a:t>
            </a:r>
            <a:r>
              <a:rPr lang="fr-FR" dirty="0"/>
              <a:t> p</a:t>
            </a:r>
            <a:endParaRPr lang="fr-FR" sz="4000" dirty="0"/>
          </a:p>
        </p:txBody>
      </p:sp>
      <p:sp>
        <p:nvSpPr>
          <p:cNvPr id="226308" name="Rectangle 3">
            <a:extLst>
              <a:ext uri="{FF2B5EF4-FFF2-40B4-BE49-F238E27FC236}">
                <a16:creationId xmlns:a16="http://schemas.microsoft.com/office/drawing/2014/main" id="{2A9531C1-D94F-0F3B-518E-AA8892095CA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Delete_List</a:t>
            </a:r>
            <a:r>
              <a:rPr lang="fr-FR" altLang="en-US" sz="2000" b="1" dirty="0">
                <a:latin typeface="Courier New" panose="02070309020205020404" pitchFamily="49" charset="0"/>
              </a:rPr>
              <a:t> 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p,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*DL){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if (*DL == NULL) printf(”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Empty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list</a:t>
            </a:r>
            <a:r>
              <a:rPr lang="fr-FR" altLang="en-US" sz="2000" b="1" dirty="0">
                <a:latin typeface="Courier New" panose="02070309020205020404" pitchFamily="49" charset="0"/>
              </a:rPr>
              <a:t>”);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 if (p==*DL) (*DL)=(*DL)-&gt;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 //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</a:t>
            </a:r>
            <a:r>
              <a:rPr lang="fr-FR" altLang="en-US" sz="2000" b="1" dirty="0">
                <a:latin typeface="Courier New" panose="02070309020205020404" pitchFamily="49" charset="0"/>
              </a:rPr>
              <a:t> first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endParaRPr lang="fr-FR" altLang="en-US" sz="20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if (p-&gt;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!=NULL)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free(p);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26309" name="Rectangle 4">
            <a:extLst>
              <a:ext uri="{FF2B5EF4-FFF2-40B4-BE49-F238E27FC236}">
                <a16:creationId xmlns:a16="http://schemas.microsoft.com/office/drawing/2014/main" id="{90D8B09C-06C3-BCBF-2898-AE6CE6822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291" y="4792091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6310" name="Rectangle 5">
            <a:extLst>
              <a:ext uri="{FF2B5EF4-FFF2-40B4-BE49-F238E27FC236}">
                <a16:creationId xmlns:a16="http://schemas.microsoft.com/office/drawing/2014/main" id="{9A0F15B7-7983-3F30-CC82-95C663BAC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291" y="4272980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11" name="Rectangle 6">
            <a:extLst>
              <a:ext uri="{FF2B5EF4-FFF2-40B4-BE49-F238E27FC236}">
                <a16:creationId xmlns:a16="http://schemas.microsoft.com/office/drawing/2014/main" id="{C092FE53-11C8-365D-5FF7-CF6D2810D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540" y="4403154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12" name="Rectangle 7">
            <a:extLst>
              <a:ext uri="{FF2B5EF4-FFF2-40B4-BE49-F238E27FC236}">
                <a16:creationId xmlns:a16="http://schemas.microsoft.com/office/drawing/2014/main" id="{A4B885EB-B3A4-AFF3-96E8-8AEA7348A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291" y="5311205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13" name="Rectangle 13">
            <a:extLst>
              <a:ext uri="{FF2B5EF4-FFF2-40B4-BE49-F238E27FC236}">
                <a16:creationId xmlns:a16="http://schemas.microsoft.com/office/drawing/2014/main" id="{44608144-AC70-F560-1977-A650E2094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079" y="4806380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6314" name="Rectangle 14">
            <a:extLst>
              <a:ext uri="{FF2B5EF4-FFF2-40B4-BE49-F238E27FC236}">
                <a16:creationId xmlns:a16="http://schemas.microsoft.com/office/drawing/2014/main" id="{B7E8EACD-FA1A-B6EA-18B4-C89931768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079" y="5295330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15" name="Rectangle 15">
            <a:extLst>
              <a:ext uri="{FF2B5EF4-FFF2-40B4-BE49-F238E27FC236}">
                <a16:creationId xmlns:a16="http://schemas.microsoft.com/office/drawing/2014/main" id="{C5E20E36-4536-EF70-B1F0-758D4D77A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6328" y="5425504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16" name="Rectangle 16">
            <a:extLst>
              <a:ext uri="{FF2B5EF4-FFF2-40B4-BE49-F238E27FC236}">
                <a16:creationId xmlns:a16="http://schemas.microsoft.com/office/drawing/2014/main" id="{EE432A03-E58C-6E6E-0E35-BF5800BF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079" y="4288855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26317" name="Rectangle 19">
            <a:extLst>
              <a:ext uri="{FF2B5EF4-FFF2-40B4-BE49-F238E27FC236}">
                <a16:creationId xmlns:a16="http://schemas.microsoft.com/office/drawing/2014/main" id="{30469193-C50A-D1E5-F1E2-86FAFE47C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803" y="3998342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226318" name="AutoShape 20">
            <a:extLst>
              <a:ext uri="{FF2B5EF4-FFF2-40B4-BE49-F238E27FC236}">
                <a16:creationId xmlns:a16="http://schemas.microsoft.com/office/drawing/2014/main" id="{7A53E12B-7395-64A5-5C25-EBE5E4497D2D}"/>
              </a:ext>
            </a:extLst>
          </p:cNvPr>
          <p:cNvCxnSpPr>
            <a:cxnSpLocks noChangeShapeType="1"/>
            <a:stCxn id="226317" idx="3"/>
            <a:endCxn id="226320" idx="1"/>
          </p:cNvCxnSpPr>
          <p:nvPr/>
        </p:nvCxnSpPr>
        <p:spPr bwMode="auto">
          <a:xfrm>
            <a:off x="3661704" y="4287267"/>
            <a:ext cx="719137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6319" name="Rectangle 21">
            <a:extLst>
              <a:ext uri="{FF2B5EF4-FFF2-40B4-BE49-F238E27FC236}">
                <a16:creationId xmlns:a16="http://schemas.microsoft.com/office/drawing/2014/main" id="{8E25593C-1522-EDC3-1531-22A25A6E7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41" y="4804791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26320" name="Rectangle 22">
            <a:extLst>
              <a:ext uri="{FF2B5EF4-FFF2-40B4-BE49-F238E27FC236}">
                <a16:creationId xmlns:a16="http://schemas.microsoft.com/office/drawing/2014/main" id="{569C6E54-57FE-5681-B06B-7BCCB88B4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41" y="4285680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21" name="Rectangle 23">
            <a:extLst>
              <a:ext uri="{FF2B5EF4-FFF2-40B4-BE49-F238E27FC236}">
                <a16:creationId xmlns:a16="http://schemas.microsoft.com/office/drawing/2014/main" id="{3C52F8E7-3FA0-E5B6-5232-D0775BC3A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41" y="5323905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22" name="Line 24">
            <a:extLst>
              <a:ext uri="{FF2B5EF4-FFF2-40B4-BE49-F238E27FC236}">
                <a16:creationId xmlns:a16="http://schemas.microsoft.com/office/drawing/2014/main" id="{2F3773D5-B05C-8EED-FE86-9BAC1687BE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4954" y="5509641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6323" name="Rectangle 25">
            <a:extLst>
              <a:ext uri="{FF2B5EF4-FFF2-40B4-BE49-F238E27FC236}">
                <a16:creationId xmlns:a16="http://schemas.microsoft.com/office/drawing/2014/main" id="{21089257-D364-6BA0-7AE6-775397D3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253" y="5439791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24" name="Line 26">
            <a:extLst>
              <a:ext uri="{FF2B5EF4-FFF2-40B4-BE49-F238E27FC236}">
                <a16:creationId xmlns:a16="http://schemas.microsoft.com/office/drawing/2014/main" id="{4C0AAA98-0C60-04E0-0AB3-25860A058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8690" y="450157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6325" name="Rectangle 27">
            <a:extLst>
              <a:ext uri="{FF2B5EF4-FFF2-40B4-BE49-F238E27FC236}">
                <a16:creationId xmlns:a16="http://schemas.microsoft.com/office/drawing/2014/main" id="{94C8BF8A-5657-9F43-8820-1DB65A7A1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228" y="5438204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26" name="Rectangle 28">
            <a:extLst>
              <a:ext uri="{FF2B5EF4-FFF2-40B4-BE49-F238E27FC236}">
                <a16:creationId xmlns:a16="http://schemas.microsoft.com/office/drawing/2014/main" id="{34FE3199-ED1A-9A99-E5ED-44596A817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228" y="4430141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27" name="Text Box 29">
            <a:extLst>
              <a:ext uri="{FF2B5EF4-FFF2-40B4-BE49-F238E27FC236}">
                <a16:creationId xmlns:a16="http://schemas.microsoft.com/office/drawing/2014/main" id="{401FAFAC-1F77-ACBF-DECD-FC90A560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366" y="4574604"/>
            <a:ext cx="1008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</a:t>
            </a:r>
          </a:p>
        </p:txBody>
      </p:sp>
      <p:sp>
        <p:nvSpPr>
          <p:cNvPr id="226328" name="Text Box 30">
            <a:extLst>
              <a:ext uri="{FF2B5EF4-FFF2-40B4-BE49-F238E27FC236}">
                <a16:creationId xmlns:a16="http://schemas.microsoft.com/office/drawing/2014/main" id="{2A25B5A7-0893-3406-E07B-B65A37252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0566" y="6014467"/>
            <a:ext cx="506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226329" name="AutoShape 31">
            <a:extLst>
              <a:ext uri="{FF2B5EF4-FFF2-40B4-BE49-F238E27FC236}">
                <a16:creationId xmlns:a16="http://schemas.microsoft.com/office/drawing/2014/main" id="{AA2BEF0D-0AE5-B61B-7EDD-898D40BC85F6}"/>
              </a:ext>
            </a:extLst>
          </p:cNvPr>
          <p:cNvCxnSpPr>
            <a:cxnSpLocks noChangeShapeType="1"/>
            <a:stCxn id="226328" idx="3"/>
          </p:cNvCxnSpPr>
          <p:nvPr/>
        </p:nvCxnSpPr>
        <p:spPr bwMode="auto">
          <a:xfrm flipV="1">
            <a:off x="7766979" y="5828730"/>
            <a:ext cx="574675" cy="3698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330" name="AutoShape 32">
            <a:extLst>
              <a:ext uri="{FF2B5EF4-FFF2-40B4-BE49-F238E27FC236}">
                <a16:creationId xmlns:a16="http://schemas.microsoft.com/office/drawing/2014/main" id="{06073C04-B780-38B1-7968-DD3A7F8DA699}"/>
              </a:ext>
            </a:extLst>
          </p:cNvPr>
          <p:cNvCxnSpPr>
            <a:cxnSpLocks noChangeShapeType="1"/>
            <a:stCxn id="226310" idx="0"/>
            <a:endCxn id="226316" idx="0"/>
          </p:cNvCxnSpPr>
          <p:nvPr/>
        </p:nvCxnSpPr>
        <p:spPr bwMode="auto">
          <a:xfrm rot="5400000" flipV="1">
            <a:off x="8334510" y="2337024"/>
            <a:ext cx="15875" cy="3887787"/>
          </a:xfrm>
          <a:prstGeom prst="curvedConnector3">
            <a:avLst>
              <a:gd name="adj1" fmla="val -144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331" name="AutoShape 33">
            <a:extLst>
              <a:ext uri="{FF2B5EF4-FFF2-40B4-BE49-F238E27FC236}">
                <a16:creationId xmlns:a16="http://schemas.microsoft.com/office/drawing/2014/main" id="{3F18FFCA-90EC-9954-6DB7-08D7C42A6C1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213860" y="3891186"/>
            <a:ext cx="15875" cy="3887787"/>
          </a:xfrm>
          <a:prstGeom prst="curvedConnector3">
            <a:avLst>
              <a:gd name="adj1" fmla="val 153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Slide Number Placeholder 3">
            <a:extLst>
              <a:ext uri="{FF2B5EF4-FFF2-40B4-BE49-F238E27FC236}">
                <a16:creationId xmlns:a16="http://schemas.microsoft.com/office/drawing/2014/main" id="{74D1DC57-CC91-FE85-0ACB-9598BFFD65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9D994D24-0955-488E-B9A1-5941038B2C9A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81C70-0B9D-F85A-1C4D-E7548FA4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21394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6390A-9E84-33D8-9325-0BF53DE978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pPr eaLnBrk="1" hangingPunct="1">
              <a:buFontTx/>
              <a:buNone/>
              <a:defRPr/>
            </a:pPr>
            <a:r>
              <a:rPr lang="fr-FR" sz="3400" b="1" dirty="0" err="1">
                <a:latin typeface="Courier New" pitchFamily="49" charset="0"/>
              </a:rPr>
              <a:t>void</a:t>
            </a:r>
            <a:r>
              <a:rPr lang="fr-FR" sz="3400" b="1" dirty="0">
                <a:latin typeface="Courier New" pitchFamily="49" charset="0"/>
              </a:rPr>
              <a:t> </a:t>
            </a:r>
            <a:r>
              <a:rPr lang="fr-FR" sz="3400" b="1" dirty="0" err="1">
                <a:latin typeface="Courier New" pitchFamily="49" charset="0"/>
              </a:rPr>
              <a:t>Delete_List</a:t>
            </a:r>
            <a:r>
              <a:rPr lang="fr-FR" sz="3400" b="1" dirty="0">
                <a:latin typeface="Courier New" pitchFamily="49" charset="0"/>
              </a:rPr>
              <a:t> (</a:t>
            </a:r>
            <a:r>
              <a:rPr lang="fr-FR" sz="3400" b="1" dirty="0" err="1">
                <a:latin typeface="Courier New" pitchFamily="49" charset="0"/>
              </a:rPr>
              <a:t>doublelist</a:t>
            </a:r>
            <a:r>
              <a:rPr lang="fr-FR" sz="3400" b="1" dirty="0">
                <a:latin typeface="Courier New" pitchFamily="49" charset="0"/>
              </a:rPr>
              <a:t> p, </a:t>
            </a:r>
            <a:r>
              <a:rPr lang="fr-FR" sz="3400" b="1" dirty="0" err="1">
                <a:latin typeface="Courier New" pitchFamily="49" charset="0"/>
              </a:rPr>
              <a:t>doublelist</a:t>
            </a:r>
            <a:r>
              <a:rPr lang="fr-FR" sz="3400" b="1" dirty="0">
                <a:latin typeface="Courier New" pitchFamily="49" charset="0"/>
              </a:rPr>
              <a:t> 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, </a:t>
            </a:r>
            <a:r>
              <a:rPr lang="fr-FR" sz="3400" b="1" dirty="0" err="1">
                <a:latin typeface="Courier New" pitchFamily="49" charset="0"/>
              </a:rPr>
              <a:t>doublelist</a:t>
            </a:r>
            <a:r>
              <a:rPr lang="fr-FR" sz="3400" b="1" dirty="0">
                <a:latin typeface="Courier New" pitchFamily="49" charset="0"/>
              </a:rPr>
              <a:t> *</a:t>
            </a:r>
            <a:r>
              <a:rPr lang="fr-FR" sz="3400" b="1" dirty="0" err="1">
                <a:latin typeface="Courier New" pitchFamily="49" charset="0"/>
              </a:rPr>
              <a:t>cur</a:t>
            </a:r>
            <a:r>
              <a:rPr lang="fr-FR" sz="3400" b="1" dirty="0">
                <a:latin typeface="Courier New" pitchFamily="49" charset="0"/>
              </a:rPr>
              <a:t>, </a:t>
            </a:r>
            <a:r>
              <a:rPr lang="fr-FR" sz="3400" b="1" dirty="0" err="1">
                <a:latin typeface="Courier New" pitchFamily="49" charset="0"/>
              </a:rPr>
              <a:t>doublelist</a:t>
            </a:r>
            <a:r>
              <a:rPr lang="fr-FR" sz="3400" b="1" dirty="0">
                <a:latin typeface="Courier New" pitchFamily="49" charset="0"/>
              </a:rPr>
              <a:t> *</a:t>
            </a:r>
            <a:r>
              <a:rPr lang="fr-FR" sz="3400" b="1" dirty="0" err="1">
                <a:latin typeface="Courier New" pitchFamily="49" charset="0"/>
              </a:rPr>
              <a:t>tail</a:t>
            </a:r>
            <a:r>
              <a:rPr lang="fr-FR" sz="34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if (*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 == NULL) </a:t>
            </a:r>
            <a:r>
              <a:rPr lang="fr-FR" sz="3400" b="1" dirty="0" err="1">
                <a:latin typeface="Courier New" pitchFamily="49" charset="0"/>
              </a:rPr>
              <a:t>printf</a:t>
            </a:r>
            <a:r>
              <a:rPr lang="fr-FR" sz="3400" b="1" dirty="0">
                <a:latin typeface="Courier New" pitchFamily="49" charset="0"/>
              </a:rPr>
              <a:t>(”</a:t>
            </a:r>
            <a:r>
              <a:rPr lang="fr-FR" sz="3400" b="1" dirty="0" err="1">
                <a:latin typeface="Courier New" pitchFamily="49" charset="0"/>
              </a:rPr>
              <a:t>Empty</a:t>
            </a:r>
            <a:r>
              <a:rPr lang="fr-FR" sz="3400" b="1" dirty="0">
                <a:latin typeface="Courier New" pitchFamily="49" charset="0"/>
              </a:rPr>
              <a:t> </a:t>
            </a:r>
            <a:r>
              <a:rPr lang="fr-FR" sz="3400" b="1" dirty="0" err="1">
                <a:latin typeface="Courier New" pitchFamily="49" charset="0"/>
              </a:rPr>
              <a:t>list</a:t>
            </a:r>
            <a:r>
              <a:rPr lang="fr-FR" sz="3400" b="1" dirty="0">
                <a:latin typeface="Courier New" pitchFamily="49" charset="0"/>
              </a:rPr>
              <a:t>”);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</a:t>
            </a:r>
            <a:r>
              <a:rPr lang="fr-FR" sz="3400" b="1" dirty="0" err="1">
                <a:latin typeface="Courier New" pitchFamily="49" charset="0"/>
              </a:rPr>
              <a:t>else</a:t>
            </a:r>
            <a:r>
              <a:rPr lang="fr-FR" sz="3400" b="1" dirty="0">
                <a:latin typeface="Courier New" pitchFamily="49" charset="0"/>
              </a:rPr>
              <a:t> {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	 if (p==*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) (*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)=(*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)-&gt;</a:t>
            </a:r>
            <a:r>
              <a:rPr lang="fr-FR" sz="3400" b="1" dirty="0" err="1">
                <a:latin typeface="Courier New" pitchFamily="49" charset="0"/>
              </a:rPr>
              <a:t>next</a:t>
            </a:r>
            <a:r>
              <a:rPr lang="fr-FR" sz="34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  //</a:t>
            </a:r>
            <a:r>
              <a:rPr lang="fr-FR" sz="3400" b="1" dirty="0" err="1">
                <a:latin typeface="Courier New" pitchFamily="49" charset="0"/>
              </a:rPr>
              <a:t>Delete</a:t>
            </a:r>
            <a:r>
              <a:rPr lang="fr-FR" sz="3400" b="1" dirty="0">
                <a:latin typeface="Courier New" pitchFamily="49" charset="0"/>
              </a:rPr>
              <a:t> first </a:t>
            </a:r>
            <a:r>
              <a:rPr lang="fr-FR" sz="3400" b="1" dirty="0" err="1">
                <a:latin typeface="Courier New" pitchFamily="49" charset="0"/>
              </a:rPr>
              <a:t>element</a:t>
            </a:r>
            <a:endParaRPr lang="fr-FR" sz="3400" b="1" dirty="0">
              <a:latin typeface="Courier New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  </a:t>
            </a:r>
            <a:r>
              <a:rPr lang="fr-FR" sz="3400" b="1" dirty="0" err="1">
                <a:latin typeface="Courier New" pitchFamily="49" charset="0"/>
              </a:rPr>
              <a:t>else</a:t>
            </a:r>
            <a:r>
              <a:rPr lang="fr-FR" sz="3400" b="1" dirty="0">
                <a:latin typeface="Courier New" pitchFamily="49" charset="0"/>
              </a:rPr>
              <a:t> p-&gt;</a:t>
            </a:r>
            <a:r>
              <a:rPr lang="fr-FR" sz="3400" b="1" dirty="0" err="1">
                <a:latin typeface="Courier New" pitchFamily="49" charset="0"/>
              </a:rPr>
              <a:t>prev</a:t>
            </a:r>
            <a:r>
              <a:rPr lang="fr-FR" sz="3400" b="1" dirty="0">
                <a:latin typeface="Courier New" pitchFamily="49" charset="0"/>
              </a:rPr>
              <a:t>-&gt;</a:t>
            </a:r>
            <a:r>
              <a:rPr lang="fr-FR" sz="3400" b="1" dirty="0" err="1">
                <a:latin typeface="Courier New" pitchFamily="49" charset="0"/>
              </a:rPr>
              <a:t>next</a:t>
            </a:r>
            <a:r>
              <a:rPr lang="fr-FR" sz="3400" b="1" dirty="0">
                <a:latin typeface="Courier New" pitchFamily="49" charset="0"/>
              </a:rPr>
              <a:t>=p-&gt;</a:t>
            </a:r>
            <a:r>
              <a:rPr lang="fr-FR" sz="3400" b="1" dirty="0" err="1">
                <a:latin typeface="Courier New" pitchFamily="49" charset="0"/>
              </a:rPr>
              <a:t>next</a:t>
            </a:r>
            <a:r>
              <a:rPr lang="fr-FR" sz="34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  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if (p-&gt;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next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!=NULL) 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next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prev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=p-&gt;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prev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  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else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//p 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is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tail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     *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tail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= 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prev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;  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  }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  *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cur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= 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prev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  free(p);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}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}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0" name="Slide Number Placeholder 3">
            <a:extLst>
              <a:ext uri="{FF2B5EF4-FFF2-40B4-BE49-F238E27FC236}">
                <a16:creationId xmlns:a16="http://schemas.microsoft.com/office/drawing/2014/main" id="{DA7AC010-C8C5-DC7B-E871-C91D3A9D6D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67130148-4390-41B7-95BE-4ECB5FB9CCAE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46891-4EE4-99BD-09F0-69970606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đôi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F6A1-522F-196D-41D2-D60148AC1E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node*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list_reverse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 *root) {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node *cur, *temp;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cur = root;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(cur==NULL) return NULL;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 (cur != NULL) {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temp = cur-&gt;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//temp point to previous node 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cur-&gt;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cur-&gt;next; // point inversely to the next node 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cur-&gt;next = temp; // point next to previous node stored in temp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cur = cur-&gt;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	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if(temp!=NULL) temp=temp-&gt;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temp;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Slide Number Placeholder 3">
            <a:extLst>
              <a:ext uri="{FF2B5EF4-FFF2-40B4-BE49-F238E27FC236}">
                <a16:creationId xmlns:a16="http://schemas.microsoft.com/office/drawing/2014/main" id="{10C85702-DF3D-A9D2-FED7-00EB5F68EA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2B732BEC-8D18-40C9-B387-8FD369FCA4E2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407BF-6CFD-8165-C704-5A5B6E10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endParaRPr lang="en-US" dirty="0"/>
          </a:p>
        </p:txBody>
      </p:sp>
      <p:sp>
        <p:nvSpPr>
          <p:cNvPr id="230403" name="Content Placeholder 2">
            <a:extLst>
              <a:ext uri="{FF2B5EF4-FFF2-40B4-BE49-F238E27FC236}">
                <a16:creationId xmlns:a16="http://schemas.microsoft.com/office/drawing/2014/main" id="{AD73925F-01D5-1D70-AF75-3DFAA8F2D4E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dirty="0"/>
              <a:t>Implement the necessary functions</a:t>
            </a:r>
          </a:p>
          <a:p>
            <a:pPr lvl="1"/>
            <a:r>
              <a:rPr lang="en-US" altLang="en-US" dirty="0" err="1"/>
              <a:t>deleteFirstElement</a:t>
            </a:r>
            <a:endParaRPr lang="en-US" altLang="en-US" dirty="0"/>
          </a:p>
          <a:p>
            <a:pPr lvl="1"/>
            <a:r>
              <a:rPr lang="en-US" altLang="en-US" dirty="0" err="1"/>
              <a:t>deleteCurrentElement</a:t>
            </a:r>
            <a:endParaRPr lang="en-US" altLang="en-US" dirty="0"/>
          </a:p>
          <a:p>
            <a:pPr lvl="1"/>
            <a:r>
              <a:rPr lang="en-US" altLang="en-US" dirty="0" err="1"/>
              <a:t>deleteAtPosition</a:t>
            </a:r>
            <a:r>
              <a:rPr lang="en-US" altLang="en-US" dirty="0"/>
              <a:t>..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and new one: </a:t>
            </a:r>
            <a:r>
              <a:rPr lang="en-US" altLang="en-US" dirty="0" err="1"/>
              <a:t>deleteLastElement</a:t>
            </a:r>
            <a:endParaRPr lang="en-US" altLang="en-US" dirty="0"/>
          </a:p>
          <a:p>
            <a:pPr lvl="1"/>
            <a:r>
              <a:rPr lang="en-US" altLang="en-US" dirty="0" err="1"/>
              <a:t>traverseListFromTail</a:t>
            </a: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Slide Number Placeholder 3">
            <a:extLst>
              <a:ext uri="{FF2B5EF4-FFF2-40B4-BE49-F238E27FC236}">
                <a16:creationId xmlns:a16="http://schemas.microsoft.com/office/drawing/2014/main" id="{7EAFC74C-55E7-DAB7-4513-87B344E9AA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4A3A9A88-83BD-45BD-9458-C259B966DAEC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DBAB2-F8E4-C493-5307-5DD86DA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(</a:t>
            </a:r>
            <a:r>
              <a:rPr lang="en-US" dirty="0" err="1"/>
              <a:t>đuôi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4F576-A97A-66FF-392F-2C7075D6BC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deleteLastElement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node* del = tail;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(del == NULL) return;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tail = tail-&gt;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(tail==NULL){ /* one node in the list ==&gt; empty list */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root=NULL;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 else tail-&gt;next = NULL;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free(del);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cur = tail; 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2" name="Slide Number Placeholder 3">
            <a:extLst>
              <a:ext uri="{FF2B5EF4-FFF2-40B4-BE49-F238E27FC236}">
                <a16:creationId xmlns:a16="http://schemas.microsoft.com/office/drawing/2014/main" id="{76108044-34A4-0B4B-83C3-65C5F29B44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7C37C105-D9A6-41AA-8866-5571DB9C2C9D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AC4E4-0D8B-2015-2318-CDEC29B8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ngư</a:t>
            </a:r>
            <a:endParaRPr lang="en-US" dirty="0"/>
          </a:p>
        </p:txBody>
      </p:sp>
      <p:sp>
        <p:nvSpPr>
          <p:cNvPr id="232451" name="Content Placeholder 2">
            <a:extLst>
              <a:ext uri="{FF2B5EF4-FFF2-40B4-BE49-F238E27FC236}">
                <a16:creationId xmlns:a16="http://schemas.microsoft.com/office/drawing/2014/main" id="{F449AE6A-D819-57A4-C8EC-36F5C1BA461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traverseListFromTail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 *tail){</a:t>
            </a:r>
          </a:p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node *p;</a:t>
            </a:r>
          </a:p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 (p = tail; p!= NULL; p = p-&gt;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</a:p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displayNode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(p);</a:t>
            </a:r>
          </a:p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Number Placeholder 5">
            <a:extLst>
              <a:ext uri="{FF2B5EF4-FFF2-40B4-BE49-F238E27FC236}">
                <a16:creationId xmlns:a16="http://schemas.microsoft.com/office/drawing/2014/main" id="{FC7A3195-6F04-9D03-D96F-1DF11A5F0A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0AE26C27-8BB8-4DED-B8DA-DEDD66C28768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80578" name="Rectangle 2">
            <a:extLst>
              <a:ext uri="{FF2B5EF4-FFF2-40B4-BE49-F238E27FC236}">
                <a16:creationId xmlns:a16="http://schemas.microsoft.com/office/drawing/2014/main" id="{9DF85900-A4DD-D106-DD0D-568B3EF4A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/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5D75D33B-6B94-6393-34C4-A91AF14590D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Create </a:t>
            </a:r>
            <a:r>
              <a:rPr lang="en-US" altLang="en-US" dirty="0" err="1"/>
              <a:t>lib.h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Type declaration</a:t>
            </a:r>
          </a:p>
          <a:p>
            <a:pPr lvl="1" eaLnBrk="1" hangingPunct="1"/>
            <a:r>
              <a:rPr lang="en-US" altLang="en-US" dirty="0"/>
              <a:t>Function prototype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Create </a:t>
            </a:r>
            <a:r>
              <a:rPr lang="en-US" altLang="en-US" dirty="0" err="1"/>
              <a:t>lib.c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#include “</a:t>
            </a:r>
            <a:r>
              <a:rPr lang="en-US" altLang="en-US" dirty="0" err="1"/>
              <a:t>lib.h</a:t>
            </a:r>
            <a:r>
              <a:rPr lang="en-US" altLang="en-US" dirty="0"/>
              <a:t>”</a:t>
            </a:r>
          </a:p>
          <a:p>
            <a:pPr lvl="1" eaLnBrk="1" hangingPunct="1"/>
            <a:r>
              <a:rPr lang="en-US" altLang="en-US" dirty="0"/>
              <a:t>Function Implementation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Main Program: </a:t>
            </a:r>
            <a:r>
              <a:rPr lang="en-US" altLang="en-US" dirty="0" err="1"/>
              <a:t>pro.c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#include “</a:t>
            </a:r>
            <a:r>
              <a:rPr lang="en-US" altLang="en-US" dirty="0" err="1"/>
              <a:t>lib.h</a:t>
            </a:r>
            <a:r>
              <a:rPr lang="en-US" altLang="en-US" dirty="0"/>
              <a:t>”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33477" name="Rectangle 4">
            <a:extLst>
              <a:ext uri="{FF2B5EF4-FFF2-40B4-BE49-F238E27FC236}">
                <a16:creationId xmlns:a16="http://schemas.microsoft.com/office/drawing/2014/main" id="{7ADEE1F2-2921-B9EF-1FA9-6FFA93AFC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93" y="1058844"/>
            <a:ext cx="55626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Compile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gcc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– o ex </a:t>
            </a: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pro.c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lib.c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</a:t>
            </a:r>
          </a:p>
          <a:p>
            <a:pPr fontAlgn="base">
              <a:spcAft>
                <a:spcPct val="0"/>
              </a:spcAft>
              <a:buNone/>
            </a:pPr>
            <a:endParaRPr lang="en-US" altLang="en-US" sz="2800" dirty="0">
              <a:solidFill>
                <a:srgbClr val="006699"/>
              </a:solidFill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Another way:</a:t>
            </a: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gcc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–c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lib.c</a:t>
            </a:r>
            <a:endParaRPr lang="en-US" altLang="en-US" sz="2800" dirty="0">
              <a:solidFill>
                <a:srgbClr val="006699"/>
              </a:solidFill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gcc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–c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pro.c</a:t>
            </a:r>
            <a:endParaRPr lang="en-US" altLang="en-US" sz="2800" dirty="0">
              <a:solidFill>
                <a:srgbClr val="006699"/>
              </a:solidFill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gcc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–o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lib.o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pro.o</a:t>
            </a:r>
            <a:endParaRPr lang="en-US" altLang="en-US" sz="2800" dirty="0">
              <a:solidFill>
                <a:srgbClr val="006699"/>
              </a:solidFill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ex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50394-28BB-EAC0-8D5C-FFBADB23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1717B9-FC0A-0ED6-CEE1-9E3A4C62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DD247-DFE1-4AA8-F7C7-F7EF5ABFEB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(</a:t>
            </a:r>
            <a:r>
              <a:rPr lang="en-US" dirty="0" err="1"/>
              <a:t>thường</a:t>
            </a:r>
            <a:r>
              <a:rPr lang="en-US" dirty="0"/>
              <a:t> ở </a:t>
            </a:r>
            <a:r>
              <a:rPr lang="en-US" dirty="0" err="1"/>
              <a:t>dạng</a:t>
            </a:r>
            <a:r>
              <a:rPr lang="en-US" dirty="0"/>
              <a:t> struct)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INFO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,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bạ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...</a:t>
            </a:r>
          </a:p>
          <a:p>
            <a:pPr lvl="1"/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612E8-4A15-1B13-F123-B88E8C151188}"/>
              </a:ext>
            </a:extLst>
          </p:cNvPr>
          <p:cNvSpPr txBox="1"/>
          <p:nvPr/>
        </p:nvSpPr>
        <p:spPr>
          <a:xfrm>
            <a:off x="877661" y="2592838"/>
            <a:ext cx="4429125" cy="1345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>
                <a:latin typeface="Courier New" pitchFamily="49" charset="0"/>
              </a:rPr>
              <a:t>contact el;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latin typeface="Courier New" pitchFamily="49" charset="0"/>
              </a:rPr>
              <a:t>struct</a:t>
            </a:r>
            <a:r>
              <a:rPr lang="fr-FR" sz="1800" b="1" dirty="0">
                <a:latin typeface="Courier New" pitchFamily="49" charset="0"/>
              </a:rPr>
              <a:t> </a:t>
            </a:r>
            <a:r>
              <a:rPr lang="fr-FR" sz="1800" b="1" dirty="0" err="1">
                <a:latin typeface="Courier New" pitchFamily="49" charset="0"/>
              </a:rPr>
              <a:t>list_el</a:t>
            </a:r>
            <a:r>
              <a:rPr lang="fr-FR" sz="1800" b="1" dirty="0">
                <a:latin typeface="Courier New" pitchFamily="49" charset="0"/>
              </a:rPr>
              <a:t> *</a:t>
            </a:r>
            <a:r>
              <a:rPr lang="fr-FR" sz="1800" b="1" dirty="0" err="1">
                <a:latin typeface="Courier New" pitchFamily="49" charset="0"/>
              </a:rPr>
              <a:t>next</a:t>
            </a:r>
            <a:r>
              <a:rPr lang="fr-FR" sz="18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>
                <a:latin typeface="Courier New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solidFill>
                  <a:srgbClr val="C00000"/>
                </a:solidFill>
                <a:latin typeface="Courier New" pitchFamily="49" charset="0"/>
              </a:rPr>
              <a:t>typedef</a:t>
            </a:r>
            <a:r>
              <a:rPr lang="fr-FR" sz="1800" b="1" dirty="0"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C00000"/>
                </a:solidFill>
                <a:latin typeface="Courier New" pitchFamily="49" charset="0"/>
              </a:rPr>
              <a:t>node</a:t>
            </a:r>
            <a:r>
              <a:rPr lang="fr-FR" sz="1800" b="1" dirty="0">
                <a:latin typeface="Courier New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4686A-65AF-984F-5D88-639666032858}"/>
              </a:ext>
            </a:extLst>
          </p:cNvPr>
          <p:cNvSpPr txBox="1"/>
          <p:nvPr/>
        </p:nvSpPr>
        <p:spPr>
          <a:xfrm>
            <a:off x="6941948" y="2371238"/>
            <a:ext cx="4429125" cy="1788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>
                <a:latin typeface="Courier New" pitchFamily="49" charset="0"/>
              </a:rPr>
              <a:t>char </a:t>
            </a:r>
            <a:r>
              <a:rPr lang="fr-FR" sz="1800" b="1" dirty="0" err="1">
                <a:latin typeface="Courier New" pitchFamily="49" charset="0"/>
              </a:rPr>
              <a:t>name</a:t>
            </a:r>
            <a:r>
              <a:rPr lang="fr-FR" sz="1800" b="1" dirty="0">
                <a:latin typeface="Courier New" pitchFamily="49" charset="0"/>
              </a:rPr>
              <a:t>[20];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char tel[11];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char email[25];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latin typeface="Courier New" pitchFamily="49" charset="0"/>
              </a:rPr>
              <a:t>struct</a:t>
            </a:r>
            <a:r>
              <a:rPr lang="fr-FR" sz="1800" b="1" dirty="0">
                <a:latin typeface="Courier New" pitchFamily="49" charset="0"/>
              </a:rPr>
              <a:t> </a:t>
            </a:r>
            <a:r>
              <a:rPr lang="fr-FR" sz="1800" b="1" dirty="0" err="1">
                <a:latin typeface="Courier New" pitchFamily="49" charset="0"/>
              </a:rPr>
              <a:t>list_el</a:t>
            </a:r>
            <a:r>
              <a:rPr lang="fr-FR" sz="1800" b="1" dirty="0">
                <a:latin typeface="Courier New" pitchFamily="49" charset="0"/>
              </a:rPr>
              <a:t> *</a:t>
            </a:r>
            <a:r>
              <a:rPr lang="fr-FR" sz="1800" b="1" dirty="0" err="1">
                <a:latin typeface="Courier New" pitchFamily="49" charset="0"/>
              </a:rPr>
              <a:t>next</a:t>
            </a:r>
            <a:r>
              <a:rPr lang="fr-FR" sz="18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>
                <a:latin typeface="Courier New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solidFill>
                  <a:srgbClr val="C00000"/>
                </a:solidFill>
                <a:latin typeface="Courier New" pitchFamily="49" charset="0"/>
              </a:rPr>
              <a:t>typedef</a:t>
            </a:r>
            <a:r>
              <a:rPr lang="fr-FR" sz="1800" b="1" dirty="0"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C00000"/>
                </a:solidFill>
                <a:latin typeface="Courier New" pitchFamily="49" charset="0"/>
              </a:rPr>
              <a:t>node</a:t>
            </a:r>
            <a:r>
              <a:rPr lang="fr-FR" sz="1800" b="1" dirty="0">
                <a:latin typeface="Courier New" pitchFamily="49" charset="0"/>
              </a:rPr>
              <a:t>;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E8877A-F951-2F87-BF39-539B990B0041}"/>
              </a:ext>
            </a:extLst>
          </p:cNvPr>
          <p:cNvSpPr/>
          <p:nvPr/>
        </p:nvSpPr>
        <p:spPr>
          <a:xfrm>
            <a:off x="5306786" y="3118757"/>
            <a:ext cx="538925" cy="3102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7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Number Placeholder 5">
            <a:extLst>
              <a:ext uri="{FF2B5EF4-FFF2-40B4-BE49-F238E27FC236}">
                <a16:creationId xmlns:a16="http://schemas.microsoft.com/office/drawing/2014/main" id="{716648D4-04A6-3DD3-EF9A-B7D3ACB736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477C8A-4179-4486-A7E7-0043215DE97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8630D40C-9D81-AEC2-68FF-3AC5140B6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Khai</a:t>
            </a:r>
            <a:r>
              <a:rPr lang="fr-FR" dirty="0"/>
              <a:t> </a:t>
            </a:r>
            <a:r>
              <a:rPr lang="fr-FR" dirty="0" err="1"/>
              <a:t>báo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fr-FR" dirty="0"/>
              <a:t> </a:t>
            </a:r>
            <a:r>
              <a:rPr lang="fr-FR" dirty="0" err="1"/>
              <a:t>liên</a:t>
            </a:r>
            <a:r>
              <a:rPr lang="fr-FR" dirty="0"/>
              <a:t> </a:t>
            </a:r>
            <a:r>
              <a:rPr lang="fr-FR" dirty="0" err="1"/>
              <a:t>kết</a:t>
            </a:r>
            <a:r>
              <a:rPr lang="fr-FR" dirty="0"/>
              <a:t> "</a:t>
            </a:r>
            <a:r>
              <a:rPr lang="fr-FR" dirty="0" err="1"/>
              <a:t>tổng</a:t>
            </a:r>
            <a:r>
              <a:rPr lang="fr-FR" dirty="0"/>
              <a:t> </a:t>
            </a:r>
            <a:r>
              <a:rPr lang="fr-FR" dirty="0" err="1"/>
              <a:t>quát</a:t>
            </a:r>
            <a:r>
              <a:rPr lang="fr-FR" dirty="0"/>
              <a:t>"</a:t>
            </a:r>
          </a:p>
        </p:txBody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6346E75A-4FFB-4BDD-DF9E-210077DCC43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fr-FR" altLang="en-US" dirty="0" err="1"/>
              <a:t>Xây</a:t>
            </a:r>
            <a:r>
              <a:rPr lang="fr-FR" altLang="en-US" dirty="0"/>
              <a:t> </a:t>
            </a:r>
            <a:r>
              <a:rPr lang="fr-FR" altLang="en-US" dirty="0" err="1"/>
              <a:t>dựng</a:t>
            </a:r>
            <a:r>
              <a:rPr lang="fr-FR" altLang="en-US" dirty="0"/>
              <a:t>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r>
              <a:rPr lang="fr-FR" altLang="en-US" dirty="0"/>
              <a:t> </a:t>
            </a:r>
            <a:r>
              <a:rPr lang="fr-FR" altLang="en-US" dirty="0" err="1"/>
              <a:t>liên</a:t>
            </a:r>
            <a:r>
              <a:rPr lang="fr-FR" altLang="en-US" dirty="0"/>
              <a:t> </a:t>
            </a:r>
            <a:r>
              <a:rPr lang="fr-FR" altLang="en-US" dirty="0" err="1"/>
              <a:t>kết</a:t>
            </a:r>
            <a:r>
              <a:rPr lang="fr-FR" altLang="en-US" dirty="0"/>
              <a:t> </a:t>
            </a:r>
            <a:r>
              <a:rPr lang="fr-FR" altLang="en-US" dirty="0" err="1"/>
              <a:t>tổng</a:t>
            </a:r>
            <a:r>
              <a:rPr lang="fr-FR" altLang="en-US" dirty="0"/>
              <a:t> </a:t>
            </a:r>
            <a:r>
              <a:rPr lang="fr-FR" altLang="en-US" dirty="0" err="1"/>
              <a:t>quát</a:t>
            </a:r>
            <a:r>
              <a:rPr lang="fr-FR" altLang="en-US" dirty="0"/>
              <a:t> </a:t>
            </a:r>
            <a:r>
              <a:rPr lang="fr-FR" altLang="en-US" dirty="0" err="1"/>
              <a:t>có</a:t>
            </a:r>
            <a:r>
              <a:rPr lang="fr-FR" altLang="en-US" dirty="0"/>
              <a:t> </a:t>
            </a:r>
            <a:r>
              <a:rPr lang="fr-FR" altLang="en-US" dirty="0" err="1"/>
              <a:t>thể</a:t>
            </a:r>
            <a:r>
              <a:rPr lang="fr-FR" altLang="en-US" dirty="0"/>
              <a:t> </a:t>
            </a:r>
            <a:r>
              <a:rPr lang="fr-FR" altLang="en-US" dirty="0" err="1"/>
              <a:t>giúp</a:t>
            </a:r>
            <a:r>
              <a:rPr lang="fr-FR" altLang="en-US" dirty="0"/>
              <a:t> </a:t>
            </a:r>
            <a:r>
              <a:rPr lang="fr-FR" altLang="en-US" dirty="0" err="1"/>
              <a:t>giải</a:t>
            </a:r>
            <a:r>
              <a:rPr lang="fr-FR" altLang="en-US" dirty="0"/>
              <a:t> </a:t>
            </a:r>
            <a:r>
              <a:rPr lang="fr-FR" altLang="en-US" dirty="0" err="1"/>
              <a:t>quyết</a:t>
            </a:r>
            <a:r>
              <a:rPr lang="fr-FR" altLang="en-US" dirty="0"/>
              <a:t> </a:t>
            </a:r>
            <a:r>
              <a:rPr lang="fr-FR" altLang="en-US" dirty="0" err="1"/>
              <a:t>vấn</a:t>
            </a:r>
            <a:r>
              <a:rPr lang="fr-FR" altLang="en-US" dirty="0"/>
              <a:t> </a:t>
            </a:r>
            <a:r>
              <a:rPr lang="fr-FR" altLang="en-US" dirty="0" err="1"/>
              <a:t>đề</a:t>
            </a:r>
            <a:endParaRPr lang="fr-FR" altLang="en-US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400" b="1" dirty="0">
                <a:latin typeface="Courier New" panose="02070309020205020404" pitchFamily="49" charset="0"/>
              </a:rPr>
              <a:t> ...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4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400" b="1" dirty="0">
                <a:latin typeface="Courier New" panose="02070309020205020404" pitchFamily="49" charset="0"/>
              </a:rPr>
              <a:t> {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element</a:t>
            </a:r>
            <a:r>
              <a:rPr lang="fr-FR" altLang="en-US" sz="24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400" b="1" dirty="0">
                <a:latin typeface="Courier New" panose="02070309020205020404" pitchFamily="49" charset="0"/>
              </a:rPr>
              <a:t>	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root;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C2CF8-1089-7A00-936D-7FADE1BD8323}"/>
              </a:ext>
            </a:extLst>
          </p:cNvPr>
          <p:cNvSpPr txBox="1"/>
          <p:nvPr/>
        </p:nvSpPr>
        <p:spPr>
          <a:xfrm>
            <a:off x="6098985" y="2494865"/>
            <a:ext cx="5428985" cy="2428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the part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need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to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be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modified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through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different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problems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fr-FR" sz="2400" b="1" dirty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typedef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contact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elementtype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fr-FR" sz="2400" b="1" dirty="0">
              <a:solidFill>
                <a:srgbClr val="00206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generic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functions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work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on the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elementtype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parameter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3A4CA3-D466-A848-5A27-D620EA829F53}"/>
              </a:ext>
            </a:extLst>
          </p:cNvPr>
          <p:cNvSpPr/>
          <p:nvPr/>
        </p:nvSpPr>
        <p:spPr>
          <a:xfrm>
            <a:off x="2171700" y="1547971"/>
            <a:ext cx="4082143" cy="1048272"/>
          </a:xfrm>
          <a:custGeom>
            <a:avLst/>
            <a:gdLst>
              <a:gd name="connsiteX0" fmla="*/ 0 w 4082143"/>
              <a:gd name="connsiteY0" fmla="*/ 525758 h 1048272"/>
              <a:gd name="connsiteX1" fmla="*/ 620486 w 4082143"/>
              <a:gd name="connsiteY1" fmla="*/ 35900 h 1048272"/>
              <a:gd name="connsiteX2" fmla="*/ 3445329 w 4082143"/>
              <a:gd name="connsiteY2" fmla="*/ 150200 h 1048272"/>
              <a:gd name="connsiteX3" fmla="*/ 4082143 w 4082143"/>
              <a:gd name="connsiteY3" fmla="*/ 1048272 h 10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3" h="1048272">
                <a:moveTo>
                  <a:pt x="0" y="525758"/>
                </a:moveTo>
                <a:cubicBezTo>
                  <a:pt x="23132" y="312125"/>
                  <a:pt x="46265" y="98493"/>
                  <a:pt x="620486" y="35900"/>
                </a:cubicBezTo>
                <a:cubicBezTo>
                  <a:pt x="1194708" y="-26693"/>
                  <a:pt x="2868386" y="-18529"/>
                  <a:pt x="3445329" y="150200"/>
                </a:cubicBezTo>
                <a:cubicBezTo>
                  <a:pt x="4022272" y="318929"/>
                  <a:pt x="3976007" y="879543"/>
                  <a:pt x="4082143" y="1048272"/>
                </a:cubicBezTo>
              </a:path>
            </a:pathLst>
          </a:custGeom>
          <a:noFill/>
          <a:ln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8187ADBF-9460-BF58-7C83-C25DAAB1CA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F479B-AB3F-498E-A7E8-3D16C4BDEDF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96F2C-9AAA-C245-9816-9C28FEBE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Hàm</a:t>
            </a:r>
            <a:r>
              <a:rPr lang="fr-FR" dirty="0"/>
              <a:t> </a:t>
            </a:r>
            <a:r>
              <a:rPr lang="fr-FR" dirty="0" err="1"/>
              <a:t>tổng</a:t>
            </a:r>
            <a:r>
              <a:rPr lang="fr-FR" dirty="0"/>
              <a:t> </a:t>
            </a:r>
            <a:r>
              <a:rPr lang="fr-FR" dirty="0" err="1"/>
              <a:t>quát</a:t>
            </a:r>
            <a:r>
              <a:rPr lang="fr-FR" dirty="0"/>
              <a:t>: </a:t>
            </a:r>
            <a:r>
              <a:rPr lang="fr-FR" dirty="0" err="1"/>
              <a:t>Tạo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</a:t>
            </a:r>
            <a:r>
              <a:rPr lang="fr-FR" dirty="0" err="1"/>
              <a:t>nút</a:t>
            </a:r>
            <a:r>
              <a:rPr lang="fr-FR" dirty="0"/>
              <a:t> </a:t>
            </a:r>
            <a:r>
              <a:rPr lang="fr-FR" dirty="0" err="1"/>
              <a:t>mới</a:t>
            </a:r>
            <a:r>
              <a:rPr lang="fr-FR" dirty="0"/>
              <a:t> </a:t>
            </a:r>
            <a:r>
              <a:rPr lang="fr-FR" dirty="0" err="1"/>
              <a:t>cho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endParaRPr lang="fr-FR" dirty="0"/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F0A05979-427A-F782-1A97-9ACEBB7109F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* </a:t>
            </a:r>
            <a:r>
              <a:rPr lang="fr-FR" altLang="en-US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b="1" dirty="0">
                <a:latin typeface="Courier New" panose="02070309020205020404" pitchFamily="49" charset="0"/>
              </a:rPr>
              <a:t>(</a:t>
            </a:r>
            <a:r>
              <a:rPr lang="fr-FR" altLang="en-US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</a:t>
            </a: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* new = (</a:t>
            </a: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*) 	</a:t>
            </a:r>
            <a:r>
              <a:rPr lang="fr-FR" altLang="en-US" b="1" dirty="0" err="1">
                <a:latin typeface="Courier New" panose="02070309020205020404" pitchFamily="49" charset="0"/>
              </a:rPr>
              <a:t>malloc</a:t>
            </a:r>
            <a:r>
              <a:rPr lang="fr-FR" altLang="en-US" b="1" dirty="0">
                <a:latin typeface="Courier New" panose="02070309020205020404" pitchFamily="49" charset="0"/>
              </a:rPr>
              <a:t>(</a:t>
            </a:r>
            <a:r>
              <a:rPr lang="fr-FR" altLang="en-US" b="1" dirty="0" err="1">
                <a:latin typeface="Courier New" panose="02070309020205020404" pitchFamily="49" charset="0"/>
              </a:rPr>
              <a:t>sizeof</a:t>
            </a:r>
            <a:r>
              <a:rPr lang="fr-FR" altLang="en-US" b="1" dirty="0">
                <a:latin typeface="Courier New" panose="02070309020205020404" pitchFamily="49" charset="0"/>
              </a:rPr>
              <a:t>(</a:t>
            </a: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new-&gt;</a:t>
            </a:r>
            <a:r>
              <a:rPr lang="fr-FR" altLang="en-US" b="1" dirty="0" err="1">
                <a:latin typeface="Courier New" panose="02070309020205020404" pitchFamily="49" charset="0"/>
              </a:rPr>
              <a:t>element</a:t>
            </a:r>
            <a:r>
              <a:rPr lang="fr-FR" altLang="en-US" b="1" dirty="0">
                <a:latin typeface="Courier New" panose="02070309020205020404" pitchFamily="49" charset="0"/>
              </a:rPr>
              <a:t>=e;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new-&gt;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 =NULL;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2348B39E-E6B2-8232-0F1D-3B79A26677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2A6A9B-955A-4341-8D94-EA0A3DFD997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E12A2-AF01-0727-5446-474175F4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fr-FR" dirty="0"/>
          </a:p>
        </p:txBody>
      </p:sp>
      <p:sp>
        <p:nvSpPr>
          <p:cNvPr id="124931" name="Content Placeholder 2">
            <a:extLst>
              <a:ext uri="{FF2B5EF4-FFF2-40B4-BE49-F238E27FC236}">
                <a16:creationId xmlns:a16="http://schemas.microsoft.com/office/drawing/2014/main" id="{251F473D-4975-47E5-C7DA-3B96DC205EA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963386"/>
            <a:ext cx="11514528" cy="500458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1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100" b="1" dirty="0">
                <a:latin typeface="Courier New" panose="02070309020205020404" pitchFamily="49" charset="0"/>
              </a:rPr>
              <a:t>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insertAfterCurrent</a:t>
            </a:r>
            <a:r>
              <a:rPr lang="fr-FR" altLang="en-US" sz="2100" b="1" dirty="0">
                <a:latin typeface="Courier New" panose="02070309020205020404" pitchFamily="49" charset="0"/>
              </a:rPr>
              <a:t>(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100" b="1" dirty="0">
                <a:latin typeface="Courier New" panose="02070309020205020404" pitchFamily="49" charset="0"/>
              </a:rPr>
              <a:t> e) {</a:t>
            </a:r>
          </a:p>
          <a:p>
            <a:pPr eaLnBrk="1" hangingPunct="1"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100" b="1" dirty="0">
                <a:latin typeface="Courier New" panose="02070309020205020404" pitchFamily="49" charset="0"/>
              </a:rPr>
              <a:t>* new =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1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  if ( root == NULL ) { /* if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2100" b="1" dirty="0">
                <a:latin typeface="Courier New" panose="02070309020205020404" pitchFamily="49" charset="0"/>
              </a:rPr>
              <a:t>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2100" b="1" dirty="0">
                <a:latin typeface="Courier New" panose="02070309020205020404" pitchFamily="49" charset="0"/>
              </a:rPr>
              <a:t> no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1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	root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	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100" b="1" dirty="0">
                <a:latin typeface="Courier New" panose="02070309020205020404" pitchFamily="49" charset="0"/>
              </a:rPr>
              <a:t> if (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== NULL) return;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100" b="1" dirty="0">
                <a:latin typeface="Courier New" panose="02070309020205020404" pitchFamily="49" charset="0"/>
              </a:rPr>
              <a:t> {</a:t>
            </a:r>
          </a:p>
          <a:p>
            <a:pPr marL="750888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new-&gt;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=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 = 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100" b="1" dirty="0">
                <a:latin typeface="Courier New" panose="02070309020205020404" pitchFamily="49" charset="0"/>
              </a:rPr>
              <a:t>=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marL="800100"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19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insertBeforeCurrent</a:t>
            </a:r>
            <a:r>
              <a:rPr lang="fr-FR" altLang="en-US" sz="1900" b="1" dirty="0">
                <a:latin typeface="Courier New" panose="02070309020205020404" pitchFamily="49" charset="0"/>
              </a:rPr>
              <a:t>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1900" b="1" dirty="0">
                <a:latin typeface="Courier New" panose="02070309020205020404" pitchFamily="49" charset="0"/>
              </a:rPr>
              <a:t> e) {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1900" b="1" dirty="0">
                <a:latin typeface="Courier New" panose="02070309020205020404" pitchFamily="49" charset="0"/>
              </a:rPr>
              <a:t>* new =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19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if ( root == NULL ) { /* if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1900" b="1" dirty="0">
                <a:latin typeface="Courier New" panose="02070309020205020404" pitchFamily="49" charset="0"/>
              </a:rPr>
              <a:t> no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9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root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}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9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	new-&gt;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=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 if 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==root) /* if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pointed</a:t>
            </a:r>
            <a:r>
              <a:rPr lang="fr-FR" altLang="en-US" sz="1900" b="1" dirty="0">
                <a:latin typeface="Courier New" panose="02070309020205020404" pitchFamily="49" charset="0"/>
              </a:rPr>
              <a:t> to first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9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	root = new;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}</a:t>
            </a:r>
            <a:endParaRPr lang="fr-FR" alt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CFF9372-86EA-C3EE-4A6C-675F64C13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0EA9E8-2602-4850-8484-A41B7572F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9CF5-67D2-0A6D-EAF8-BF8244A6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D9F6FE5-9A1E-0B9E-33DF-68C466AC464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insertAtTail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400" b="1" dirty="0">
                <a:latin typeface="Courier New" panose="02070309020205020404" pitchFamily="49" charset="0"/>
              </a:rPr>
              <a:t> e){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400" b="1" dirty="0">
                <a:latin typeface="Courier New" panose="02070309020205020404" pitchFamily="49" charset="0"/>
              </a:rPr>
              <a:t>(e);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if (root == NULL) { root = new; cur = new;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400" b="1" dirty="0">
                <a:latin typeface="Courier New" panose="02070309020205020404" pitchFamily="49" charset="0"/>
              </a:rPr>
              <a:t> = NULL; return;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}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node* p =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while (p-&gt;next !=NULL) p=p-&gt;next;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p-&gt;next = new;   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cur = new;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400" b="1" dirty="0">
                <a:latin typeface="Courier New" panose="02070309020205020404" pitchFamily="49" charset="0"/>
              </a:rPr>
              <a:t> = p;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983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361CAA-FA02-481D-BA50-CA8D2FF909DE}"/>
</file>

<file path=customXml/itemProps2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3733DD-EE03-449C-88A5-8AB9EEF5C65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3115</Words>
  <Application>Microsoft Office PowerPoint</Application>
  <PresentationFormat>Widescreen</PresentationFormat>
  <Paragraphs>510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Lato</vt:lpstr>
      <vt:lpstr>Verdana</vt:lpstr>
      <vt:lpstr>Office Theme</vt:lpstr>
      <vt:lpstr>PowerPoint Presentation</vt:lpstr>
      <vt:lpstr>PowerPoint Presentation</vt:lpstr>
      <vt:lpstr>Nội dung chính</vt:lpstr>
      <vt:lpstr>Sự cần thiết</vt:lpstr>
      <vt:lpstr>Khai báo danh sách liên kết "tổng quát"</vt:lpstr>
      <vt:lpstr>Hàm tổng quát: Tạo một nút mới cho danh sách</vt:lpstr>
      <vt:lpstr>Thêm một phần tử vào sau phần tử hiện hành</vt:lpstr>
      <vt:lpstr>Thêm một phần tử vào trước phần tử hiện hành</vt:lpstr>
      <vt:lpstr>Thêm nút mới vào cuối danh sách</vt:lpstr>
      <vt:lpstr>Thêm nút mới vào cuối danh sách : phiên bản sử dụng đệ quy</vt:lpstr>
      <vt:lpstr>Xóa phần tử với thông tin liên lạc cụ thể</vt:lpstr>
      <vt:lpstr>Duyệt danh sách liên kết</vt:lpstr>
      <vt:lpstr>Tìm nút chứa một phần tử cụ thể</vt:lpstr>
      <vt:lpstr>Đảo ngược danh sách</vt:lpstr>
      <vt:lpstr>Hàm nhập xuất dữ liệu đặc thù theo bài toán</vt:lpstr>
      <vt:lpstr>Nội dung chính</vt:lpstr>
      <vt:lpstr>Danh sách liên kết đôi</vt:lpstr>
      <vt:lpstr>Xây dựng danh sách liên kết đôi:  Định nghĩa kiểu</vt:lpstr>
      <vt:lpstr>Khởi tạo danh sách và kiểm tra danh sách rỗng</vt:lpstr>
      <vt:lpstr>Tạo một nút mới</vt:lpstr>
      <vt:lpstr>Thêm phần tử vào đầu danh sách (phiên bản 1: con trỏ toàn cục)</vt:lpstr>
      <vt:lpstr>Thêm phần tử vào đầu danh sách (phiên bản 2: sử dụng tham số con trỏ)</vt:lpstr>
      <vt:lpstr>Thêm phần tử vào cuối (append-pushBack)</vt:lpstr>
      <vt:lpstr>Thêm phần tử vào cuối (phiên bản 2)</vt:lpstr>
      <vt:lpstr>Thêm phần tử vào sau phần tử hiện hành (Phiên bản 1)</vt:lpstr>
      <vt:lpstr>Thêm phần tử vào sau phần tử hiện hành (Phiên bản 2)</vt:lpstr>
      <vt:lpstr>Thêm phần tử vào trước phần tử hiện hành (Phiên bản 1)</vt:lpstr>
      <vt:lpstr>Thêm phần tử vào một vị trí tuyệt đối</vt:lpstr>
      <vt:lpstr>Xóa một phần tử được trỏ bởi p</vt:lpstr>
      <vt:lpstr>Xóa một phần tử được trỏ bởi p</vt:lpstr>
      <vt:lpstr>Xóa một phần tử được trỏ bởi p</vt:lpstr>
      <vt:lpstr>Phiên bản khác</vt:lpstr>
      <vt:lpstr>Đảo ngược danh sách liên kết đôi</vt:lpstr>
      <vt:lpstr>Một số hàm hữu ích nên xây dựng</vt:lpstr>
      <vt:lpstr>Xóa phần tử cuối (đuôi) danh sách</vt:lpstr>
      <vt:lpstr>Duyệt theo chiều ngư</vt:lpstr>
      <vt:lpstr>Phân tách mã nguồn chương trình/thư viện cấu trúc dữ liệu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Cao Tuan Dung</cp:lastModifiedBy>
  <cp:revision>102</cp:revision>
  <dcterms:created xsi:type="dcterms:W3CDTF">2021-05-28T04:32:29Z</dcterms:created>
  <dcterms:modified xsi:type="dcterms:W3CDTF">2023-11-19T06:58:54Z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